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32"/>
  </p:notesMasterIdLst>
  <p:sldIdLst>
    <p:sldId id="256" r:id="rId2"/>
    <p:sldId id="258" r:id="rId3"/>
    <p:sldId id="333" r:id="rId4"/>
    <p:sldId id="313" r:id="rId5"/>
    <p:sldId id="262" r:id="rId6"/>
    <p:sldId id="260" r:id="rId7"/>
    <p:sldId id="270" r:id="rId8"/>
    <p:sldId id="266" r:id="rId9"/>
    <p:sldId id="264" r:id="rId10"/>
    <p:sldId id="273" r:id="rId11"/>
    <p:sldId id="268" r:id="rId12"/>
    <p:sldId id="334" r:id="rId13"/>
    <p:sldId id="278" r:id="rId14"/>
    <p:sldId id="269" r:id="rId15"/>
    <p:sldId id="272" r:id="rId16"/>
    <p:sldId id="280" r:id="rId17"/>
    <p:sldId id="286" r:id="rId18"/>
    <p:sldId id="336" r:id="rId19"/>
    <p:sldId id="277" r:id="rId20"/>
    <p:sldId id="285" r:id="rId21"/>
    <p:sldId id="297" r:id="rId22"/>
    <p:sldId id="335" r:id="rId23"/>
    <p:sldId id="275" r:id="rId24"/>
    <p:sldId id="293" r:id="rId25"/>
    <p:sldId id="338" r:id="rId26"/>
    <p:sldId id="308" r:id="rId27"/>
    <p:sldId id="340" r:id="rId28"/>
    <p:sldId id="307" r:id="rId29"/>
    <p:sldId id="339" r:id="rId30"/>
    <p:sldId id="337" r:id="rId31"/>
  </p:sldIdLst>
  <p:sldSz cx="9144000" cy="5143500" type="screen16x9"/>
  <p:notesSz cx="6858000" cy="9144000"/>
  <p:embeddedFontLst>
    <p:embeddedFont>
      <p:font typeface="Brittany" charset="0"/>
      <p:regular r:id="rId33"/>
    </p:embeddedFont>
    <p:embeddedFont>
      <p:font typeface="Montserrat" charset="0"/>
      <p:regular r:id="rId34"/>
      <p:bold r:id="rId35"/>
      <p:italic r:id="rId36"/>
      <p:boldItalic r:id="rId37"/>
    </p:embeddedFont>
    <p:embeddedFont>
      <p:font typeface="Darker Grotesque Medium" charset="0"/>
      <p:regular r:id="rId38"/>
      <p:bold r:id="rId39"/>
    </p:embeddedFont>
    <p:embeddedFont>
      <p:font typeface="Darker Grotesque" charset="0"/>
      <p:regular r:id="rId40"/>
      <p:bold r:id="rId41"/>
    </p:embeddedFont>
    <p:embeddedFont>
      <p:font typeface="Bauhaus 93" pitchFamily="82" charset="0"/>
      <p:regular r:id="rId42"/>
    </p:embeddedFont>
    <p:embeddedFont>
      <p:font typeface="Bahnschrift SemiBold" pitchFamily="34" charset="0"/>
      <p:bold r:id="rId43"/>
    </p:embeddedFont>
    <p:embeddedFont>
      <p:font typeface="Calibri" pitchFamily="34" charset="0"/>
      <p:regular r:id="rId44"/>
      <p:bold r:id="rId45"/>
      <p:italic r:id="rId46"/>
      <p:boldItalic r:id="rId47"/>
    </p:embeddedFont>
    <p:embeddedFont>
      <p:font typeface="Arial Black" pitchFamily="34" charset="0"/>
      <p:bold r:id="rId48"/>
    </p:embeddedFont>
    <p:embeddedFont>
      <p:font typeface="French Script MT" pitchFamily="66" charset="0"/>
      <p:regular r:id="rId49"/>
    </p:embeddedFont>
    <p:embeddedFont>
      <p:font typeface="Urbanist" charset="0"/>
      <p:regular r:id="rId50"/>
      <p:bold r:id="rId51"/>
      <p:italic r:id="rId52"/>
      <p:boldItalic r:id="rId53"/>
    </p:embeddedFont>
    <p:embeddedFont>
      <p:font typeface="Open Sans"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A764441-2EF9-4F22-9E68-2E78F1CD53AA}">
  <a:tblStyle styleId="{FA764441-2EF9-4F22-9E68-2E78F1CD53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2597" y="-1229"/>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12ac09d80b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12ac09d80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10297dab38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10297dab38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112ac09d80b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112ac09d80b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d1e0eea74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d1e0eea7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d1e0eea74b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d1e0eea74b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112ac09d80b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112ac09d80b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d1e0eea74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d1e0eea7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d1e0eea74b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d1e0eea74b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d7e9e01bb3_0_1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gd7e9e01bb3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112ac09d80b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0" name="Google Shape;3170;g112ac09d80b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d1e0eea74b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d1e0eea74b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g112ac09d80b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7" name="Google Shape;2947;g112ac09d80b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6"/>
        <p:cNvGrpSpPr/>
        <p:nvPr/>
      </p:nvGrpSpPr>
      <p:grpSpPr>
        <a:xfrm>
          <a:off x="0" y="0"/>
          <a:ext cx="0" cy="0"/>
          <a:chOff x="0" y="0"/>
          <a:chExt cx="0" cy="0"/>
        </a:xfrm>
      </p:grpSpPr>
      <p:sp>
        <p:nvSpPr>
          <p:cNvPr id="3857" name="Google Shape;385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8" name="Google Shape;385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1"/>
        <p:cNvGrpSpPr/>
        <p:nvPr/>
      </p:nvGrpSpPr>
      <p:grpSpPr>
        <a:xfrm>
          <a:off x="0" y="0"/>
          <a:ext cx="0" cy="0"/>
          <a:chOff x="0" y="0"/>
          <a:chExt cx="0" cy="0"/>
        </a:xfrm>
      </p:grpSpPr>
      <p:sp>
        <p:nvSpPr>
          <p:cNvPr id="3792" name="Google Shape;3792;g112ac09d80b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3" name="Google Shape;3793;g112ac09d80b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112e802dc0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3" name="Google Shape;3913;g112e802dc0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4"/>
        <p:cNvGrpSpPr/>
        <p:nvPr/>
      </p:nvGrpSpPr>
      <p:grpSpPr>
        <a:xfrm>
          <a:off x="0" y="0"/>
          <a:ext cx="0" cy="0"/>
          <a:chOff x="0" y="0"/>
          <a:chExt cx="0" cy="0"/>
        </a:xfrm>
      </p:grpSpPr>
      <p:sp>
        <p:nvSpPr>
          <p:cNvPr id="4925" name="Google Shape;4925;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6" name="Google Shape;4926;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p:cNvGrpSpPr/>
        <p:nvPr/>
      </p:nvGrpSpPr>
      <p:grpSpPr>
        <a:xfrm>
          <a:off x="0" y="0"/>
          <a:ext cx="0" cy="0"/>
          <a:chOff x="0" y="0"/>
          <a:chExt cx="0" cy="0"/>
        </a:xfrm>
      </p:grpSpPr>
      <p:sp>
        <p:nvSpPr>
          <p:cNvPr id="4041" name="Google Shape;4041;gdcc589ca3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dcc589ca3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1">
  <p:cSld name="SECTION_HEADER_1">
    <p:spTree>
      <p:nvGrpSpPr>
        <p:cNvPr id="1" name="Shape 290"/>
        <p:cNvGrpSpPr/>
        <p:nvPr/>
      </p:nvGrpSpPr>
      <p:grpSpPr>
        <a:xfrm>
          <a:off x="0" y="0"/>
          <a:ext cx="0" cy="0"/>
          <a:chOff x="0" y="0"/>
          <a:chExt cx="0" cy="0"/>
        </a:xfrm>
      </p:grpSpPr>
      <p:sp>
        <p:nvSpPr>
          <p:cNvPr id="291" name="Google Shape;291;p1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txBox="1">
            <a:spLocks noGrp="1"/>
          </p:cNvSpPr>
          <p:nvPr>
            <p:ph type="title"/>
          </p:nvPr>
        </p:nvSpPr>
        <p:spPr>
          <a:xfrm>
            <a:off x="4368900" y="1893300"/>
            <a:ext cx="4053900" cy="129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3" name="Google Shape;293;p19"/>
          <p:cNvSpPr txBox="1">
            <a:spLocks noGrp="1"/>
          </p:cNvSpPr>
          <p:nvPr>
            <p:ph type="title" idx="2" hasCustomPrompt="1"/>
          </p:nvPr>
        </p:nvSpPr>
        <p:spPr>
          <a:xfrm>
            <a:off x="6945300" y="1101725"/>
            <a:ext cx="14775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4" name="Google Shape;294;p19"/>
          <p:cNvSpPr txBox="1">
            <a:spLocks noGrp="1"/>
          </p:cNvSpPr>
          <p:nvPr>
            <p:ph type="subTitle" idx="1"/>
          </p:nvPr>
        </p:nvSpPr>
        <p:spPr>
          <a:xfrm>
            <a:off x="4368900" y="3441973"/>
            <a:ext cx="4053900" cy="34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5" name="Google Shape;295;p1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19"/>
          <p:cNvGrpSpPr/>
          <p:nvPr/>
        </p:nvGrpSpPr>
        <p:grpSpPr>
          <a:xfrm rot="10800000" flipH="1">
            <a:off x="498549" y="419474"/>
            <a:ext cx="429322" cy="93999"/>
            <a:chOff x="5795037" y="809024"/>
            <a:chExt cx="431653" cy="94500"/>
          </a:xfrm>
        </p:grpSpPr>
        <p:sp>
          <p:nvSpPr>
            <p:cNvPr id="297" name="Google Shape;297;p1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9"/>
          <p:cNvGrpSpPr/>
          <p:nvPr/>
        </p:nvGrpSpPr>
        <p:grpSpPr>
          <a:xfrm rot="10800000">
            <a:off x="8230513" y="4466049"/>
            <a:ext cx="429322" cy="93999"/>
            <a:chOff x="5795037" y="809024"/>
            <a:chExt cx="431653" cy="94500"/>
          </a:xfrm>
        </p:grpSpPr>
        <p:sp>
          <p:nvSpPr>
            <p:cNvPr id="302" name="Google Shape;302;p1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3">
  <p:cSld name="SECTION_HEADER_1_1_1">
    <p:spTree>
      <p:nvGrpSpPr>
        <p:cNvPr id="1" name="Shape 325"/>
        <p:cNvGrpSpPr/>
        <p:nvPr/>
      </p:nvGrpSpPr>
      <p:grpSpPr>
        <a:xfrm>
          <a:off x="0" y="0"/>
          <a:ext cx="0" cy="0"/>
          <a:chOff x="0" y="0"/>
          <a:chExt cx="0" cy="0"/>
        </a:xfrm>
      </p:grpSpPr>
      <p:sp>
        <p:nvSpPr>
          <p:cNvPr id="326" name="Google Shape;326;p2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txBox="1">
            <a:spLocks noGrp="1"/>
          </p:cNvSpPr>
          <p:nvPr>
            <p:ph type="title"/>
          </p:nvPr>
        </p:nvSpPr>
        <p:spPr>
          <a:xfrm>
            <a:off x="4965200" y="1893300"/>
            <a:ext cx="3457500" cy="129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8" name="Google Shape;328;p21"/>
          <p:cNvSpPr txBox="1">
            <a:spLocks noGrp="1"/>
          </p:cNvSpPr>
          <p:nvPr>
            <p:ph type="title" idx="2" hasCustomPrompt="1"/>
          </p:nvPr>
        </p:nvSpPr>
        <p:spPr>
          <a:xfrm>
            <a:off x="6248300" y="1101725"/>
            <a:ext cx="8913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9" name="Google Shape;329;p21"/>
          <p:cNvSpPr txBox="1">
            <a:spLocks noGrp="1"/>
          </p:cNvSpPr>
          <p:nvPr>
            <p:ph type="subTitle" idx="1"/>
          </p:nvPr>
        </p:nvSpPr>
        <p:spPr>
          <a:xfrm>
            <a:off x="4890200" y="3441975"/>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0" name="Google Shape;330;p2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1"/>
          <p:cNvGrpSpPr/>
          <p:nvPr/>
        </p:nvGrpSpPr>
        <p:grpSpPr>
          <a:xfrm rot="10800000" flipH="1">
            <a:off x="498549" y="419474"/>
            <a:ext cx="429322" cy="93999"/>
            <a:chOff x="5795037" y="809024"/>
            <a:chExt cx="431653" cy="94500"/>
          </a:xfrm>
        </p:grpSpPr>
        <p:sp>
          <p:nvSpPr>
            <p:cNvPr id="332" name="Google Shape;332;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1"/>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1"/>
          <p:cNvGrpSpPr/>
          <p:nvPr/>
        </p:nvGrpSpPr>
        <p:grpSpPr>
          <a:xfrm rot="10800000">
            <a:off x="8230513" y="4466049"/>
            <a:ext cx="429322" cy="93999"/>
            <a:chOff x="5795037" y="809024"/>
            <a:chExt cx="431653" cy="94500"/>
          </a:xfrm>
        </p:grpSpPr>
        <p:sp>
          <p:nvSpPr>
            <p:cNvPr id="337" name="Google Shape;337;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1"/>
          <p:cNvGrpSpPr/>
          <p:nvPr/>
        </p:nvGrpSpPr>
        <p:grpSpPr>
          <a:xfrm rot="-5400000" flipH="1">
            <a:off x="8191799" y="905324"/>
            <a:ext cx="825589" cy="93999"/>
            <a:chOff x="5718423" y="809024"/>
            <a:chExt cx="830071" cy="94500"/>
          </a:xfrm>
        </p:grpSpPr>
        <p:sp>
          <p:nvSpPr>
            <p:cNvPr id="341" name="Google Shape;341;p2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4">
  <p:cSld name="SECTION_HEADER_1_1_1_1">
    <p:spTree>
      <p:nvGrpSpPr>
        <p:cNvPr id="1" name="Shape 345"/>
        <p:cNvGrpSpPr/>
        <p:nvPr/>
      </p:nvGrpSpPr>
      <p:grpSpPr>
        <a:xfrm>
          <a:off x="0" y="0"/>
          <a:ext cx="0" cy="0"/>
          <a:chOff x="0" y="0"/>
          <a:chExt cx="0" cy="0"/>
        </a:xfrm>
      </p:grpSpPr>
      <p:sp>
        <p:nvSpPr>
          <p:cNvPr id="346" name="Google Shape;346;p2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txBox="1">
            <a:spLocks noGrp="1"/>
          </p:cNvSpPr>
          <p:nvPr>
            <p:ph type="title"/>
          </p:nvPr>
        </p:nvSpPr>
        <p:spPr>
          <a:xfrm flipH="1">
            <a:off x="4901400" y="1582438"/>
            <a:ext cx="3457500" cy="129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8" name="Google Shape;348;p22"/>
          <p:cNvSpPr txBox="1">
            <a:spLocks noGrp="1"/>
          </p:cNvSpPr>
          <p:nvPr>
            <p:ph type="title" idx="2" hasCustomPrompt="1"/>
          </p:nvPr>
        </p:nvSpPr>
        <p:spPr>
          <a:xfrm flipH="1">
            <a:off x="4860800" y="1759500"/>
            <a:ext cx="8913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9" name="Google Shape;349;p22"/>
          <p:cNvSpPr txBox="1">
            <a:spLocks noGrp="1"/>
          </p:cNvSpPr>
          <p:nvPr>
            <p:ph type="subTitle" idx="1"/>
          </p:nvPr>
        </p:nvSpPr>
        <p:spPr>
          <a:xfrm flipH="1">
            <a:off x="4751400" y="3131213"/>
            <a:ext cx="3607500" cy="34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0" name="Google Shape;350;p2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2"/>
          <p:cNvGrpSpPr/>
          <p:nvPr/>
        </p:nvGrpSpPr>
        <p:grpSpPr>
          <a:xfrm rot="10800000" flipH="1">
            <a:off x="498549" y="419474"/>
            <a:ext cx="429322" cy="93999"/>
            <a:chOff x="5795037" y="809024"/>
            <a:chExt cx="431653" cy="94500"/>
          </a:xfrm>
        </p:grpSpPr>
        <p:sp>
          <p:nvSpPr>
            <p:cNvPr id="352" name="Google Shape;352;p2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2"/>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2"/>
          <p:cNvGrpSpPr/>
          <p:nvPr/>
        </p:nvGrpSpPr>
        <p:grpSpPr>
          <a:xfrm rot="10800000">
            <a:off x="8230513" y="4466049"/>
            <a:ext cx="429322" cy="93999"/>
            <a:chOff x="5795037" y="809024"/>
            <a:chExt cx="431653" cy="94500"/>
          </a:xfrm>
        </p:grpSpPr>
        <p:sp>
          <p:nvSpPr>
            <p:cNvPr id="357" name="Google Shape;357;p2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22"/>
          <p:cNvGrpSpPr/>
          <p:nvPr/>
        </p:nvGrpSpPr>
        <p:grpSpPr>
          <a:xfrm rot="-5400000" flipH="1">
            <a:off x="8191799" y="905324"/>
            <a:ext cx="825589" cy="93999"/>
            <a:chOff x="5718423" y="809024"/>
            <a:chExt cx="830071" cy="94500"/>
          </a:xfrm>
        </p:grpSpPr>
        <p:sp>
          <p:nvSpPr>
            <p:cNvPr id="361" name="Google Shape;361;p2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5">
  <p:cSld name="SECTION_HEADER_1_1_1_1_1">
    <p:spTree>
      <p:nvGrpSpPr>
        <p:cNvPr id="1" name="Shape 365"/>
        <p:cNvGrpSpPr/>
        <p:nvPr/>
      </p:nvGrpSpPr>
      <p:grpSpPr>
        <a:xfrm>
          <a:off x="0" y="0"/>
          <a:ext cx="0" cy="0"/>
          <a:chOff x="0" y="0"/>
          <a:chExt cx="0" cy="0"/>
        </a:xfrm>
      </p:grpSpPr>
      <p:sp>
        <p:nvSpPr>
          <p:cNvPr id="366" name="Google Shape;366;p2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3"/>
          <p:cNvGrpSpPr/>
          <p:nvPr/>
        </p:nvGrpSpPr>
        <p:grpSpPr>
          <a:xfrm rot="10800000" flipH="1">
            <a:off x="498549" y="419474"/>
            <a:ext cx="429322" cy="93999"/>
            <a:chOff x="5795037" y="809024"/>
            <a:chExt cx="431653" cy="94500"/>
          </a:xfrm>
        </p:grpSpPr>
        <p:sp>
          <p:nvSpPr>
            <p:cNvPr id="369" name="Google Shape;369;p2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23"/>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23"/>
          <p:cNvGrpSpPr/>
          <p:nvPr/>
        </p:nvGrpSpPr>
        <p:grpSpPr>
          <a:xfrm rot="10800000">
            <a:off x="8230513" y="4466049"/>
            <a:ext cx="429322" cy="93999"/>
            <a:chOff x="5795037" y="809024"/>
            <a:chExt cx="431653" cy="94500"/>
          </a:xfrm>
        </p:grpSpPr>
        <p:sp>
          <p:nvSpPr>
            <p:cNvPr id="374" name="Google Shape;374;p2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23"/>
          <p:cNvGrpSpPr/>
          <p:nvPr/>
        </p:nvGrpSpPr>
        <p:grpSpPr>
          <a:xfrm rot="-5400000" flipH="1">
            <a:off x="8191799" y="905324"/>
            <a:ext cx="825589" cy="93999"/>
            <a:chOff x="5718423" y="809024"/>
            <a:chExt cx="830071" cy="94500"/>
          </a:xfrm>
        </p:grpSpPr>
        <p:sp>
          <p:nvSpPr>
            <p:cNvPr id="378" name="Google Shape;378;p2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23"/>
          <p:cNvSpPr txBox="1">
            <a:spLocks noGrp="1"/>
          </p:cNvSpPr>
          <p:nvPr>
            <p:ph type="title"/>
          </p:nvPr>
        </p:nvSpPr>
        <p:spPr>
          <a:xfrm>
            <a:off x="842475" y="1582438"/>
            <a:ext cx="3457500" cy="1295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3" name="Google Shape;383;p23"/>
          <p:cNvSpPr txBox="1">
            <a:spLocks noGrp="1"/>
          </p:cNvSpPr>
          <p:nvPr>
            <p:ph type="title" idx="2" hasCustomPrompt="1"/>
          </p:nvPr>
        </p:nvSpPr>
        <p:spPr>
          <a:xfrm>
            <a:off x="3429275" y="1731500"/>
            <a:ext cx="9420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4" name="Google Shape;384;p23"/>
          <p:cNvSpPr txBox="1">
            <a:spLocks noGrp="1"/>
          </p:cNvSpPr>
          <p:nvPr>
            <p:ph type="subTitle" idx="1"/>
          </p:nvPr>
        </p:nvSpPr>
        <p:spPr>
          <a:xfrm>
            <a:off x="842475" y="3131213"/>
            <a:ext cx="36075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6">
  <p:cSld name="SECTION_HEADER_1_1_1_1_1_1">
    <p:spTree>
      <p:nvGrpSpPr>
        <p:cNvPr id="1" name="Shape 385"/>
        <p:cNvGrpSpPr/>
        <p:nvPr/>
      </p:nvGrpSpPr>
      <p:grpSpPr>
        <a:xfrm>
          <a:off x="0" y="0"/>
          <a:ext cx="0" cy="0"/>
          <a:chOff x="0" y="0"/>
          <a:chExt cx="0" cy="0"/>
        </a:xfrm>
      </p:grpSpPr>
      <p:sp>
        <p:nvSpPr>
          <p:cNvPr id="386" name="Google Shape;386;p2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rot="10800000" flipH="1">
            <a:off x="498549" y="419474"/>
            <a:ext cx="429322" cy="93999"/>
            <a:chOff x="5795037" y="809024"/>
            <a:chExt cx="431653" cy="94500"/>
          </a:xfrm>
        </p:grpSpPr>
        <p:sp>
          <p:nvSpPr>
            <p:cNvPr id="389" name="Google Shape;389;p2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4"/>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rot="10800000">
            <a:off x="8230513" y="4466049"/>
            <a:ext cx="429322" cy="93999"/>
            <a:chOff x="5795037" y="809024"/>
            <a:chExt cx="431653" cy="94500"/>
          </a:xfrm>
        </p:grpSpPr>
        <p:sp>
          <p:nvSpPr>
            <p:cNvPr id="394" name="Google Shape;394;p2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4"/>
          <p:cNvGrpSpPr/>
          <p:nvPr/>
        </p:nvGrpSpPr>
        <p:grpSpPr>
          <a:xfrm rot="-5400000" flipH="1">
            <a:off x="8191799" y="905324"/>
            <a:ext cx="825589" cy="93999"/>
            <a:chOff x="5718423" y="809024"/>
            <a:chExt cx="830071" cy="94500"/>
          </a:xfrm>
        </p:grpSpPr>
        <p:sp>
          <p:nvSpPr>
            <p:cNvPr id="398" name="Google Shape;398;p2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24"/>
          <p:cNvSpPr txBox="1">
            <a:spLocks noGrp="1"/>
          </p:cNvSpPr>
          <p:nvPr>
            <p:ph type="title"/>
          </p:nvPr>
        </p:nvSpPr>
        <p:spPr>
          <a:xfrm flipH="1">
            <a:off x="3786150" y="1582450"/>
            <a:ext cx="3344100" cy="129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3" name="Google Shape;403;p24"/>
          <p:cNvSpPr txBox="1">
            <a:spLocks noGrp="1"/>
          </p:cNvSpPr>
          <p:nvPr>
            <p:ph type="title" idx="2" hasCustomPrompt="1"/>
          </p:nvPr>
        </p:nvSpPr>
        <p:spPr>
          <a:xfrm flipH="1">
            <a:off x="7491800" y="2392525"/>
            <a:ext cx="9420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4" name="Google Shape;404;p24"/>
          <p:cNvSpPr txBox="1">
            <a:spLocks noGrp="1"/>
          </p:cNvSpPr>
          <p:nvPr>
            <p:ph type="subTitle" idx="1"/>
          </p:nvPr>
        </p:nvSpPr>
        <p:spPr>
          <a:xfrm flipH="1">
            <a:off x="3522750" y="3131213"/>
            <a:ext cx="3607500" cy="34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7">
  <p:cSld name="SECTION_HEADER_1_1_1_1_1_1_1">
    <p:spTree>
      <p:nvGrpSpPr>
        <p:cNvPr id="1" name="Shape 405"/>
        <p:cNvGrpSpPr/>
        <p:nvPr/>
      </p:nvGrpSpPr>
      <p:grpSpPr>
        <a:xfrm>
          <a:off x="0" y="0"/>
          <a:ext cx="0" cy="0"/>
          <a:chOff x="0" y="0"/>
          <a:chExt cx="0" cy="0"/>
        </a:xfrm>
      </p:grpSpPr>
      <p:sp>
        <p:nvSpPr>
          <p:cNvPr id="406" name="Google Shape;406;p2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5"/>
          <p:cNvGrpSpPr/>
          <p:nvPr/>
        </p:nvGrpSpPr>
        <p:grpSpPr>
          <a:xfrm rot="10800000" flipH="1">
            <a:off x="498549" y="419474"/>
            <a:ext cx="429322" cy="93999"/>
            <a:chOff x="5795037" y="809024"/>
            <a:chExt cx="431653" cy="94500"/>
          </a:xfrm>
        </p:grpSpPr>
        <p:sp>
          <p:nvSpPr>
            <p:cNvPr id="409" name="Google Shape;409;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5"/>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5"/>
          <p:cNvGrpSpPr/>
          <p:nvPr/>
        </p:nvGrpSpPr>
        <p:grpSpPr>
          <a:xfrm rot="10800000">
            <a:off x="8230513" y="4466049"/>
            <a:ext cx="429322" cy="93999"/>
            <a:chOff x="5795037" y="809024"/>
            <a:chExt cx="431653" cy="94500"/>
          </a:xfrm>
        </p:grpSpPr>
        <p:sp>
          <p:nvSpPr>
            <p:cNvPr id="414" name="Google Shape;414;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5"/>
          <p:cNvGrpSpPr/>
          <p:nvPr/>
        </p:nvGrpSpPr>
        <p:grpSpPr>
          <a:xfrm rot="-5400000" flipH="1">
            <a:off x="8191799" y="905324"/>
            <a:ext cx="825589" cy="93999"/>
            <a:chOff x="5718423" y="809024"/>
            <a:chExt cx="830071" cy="94500"/>
          </a:xfrm>
        </p:grpSpPr>
        <p:sp>
          <p:nvSpPr>
            <p:cNvPr id="418" name="Google Shape;418;p2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5"/>
          <p:cNvSpPr txBox="1">
            <a:spLocks noGrp="1"/>
          </p:cNvSpPr>
          <p:nvPr>
            <p:ph type="title"/>
          </p:nvPr>
        </p:nvSpPr>
        <p:spPr>
          <a:xfrm>
            <a:off x="2428050" y="2387950"/>
            <a:ext cx="4287900" cy="613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3" name="Google Shape;423;p25"/>
          <p:cNvSpPr txBox="1">
            <a:spLocks noGrp="1"/>
          </p:cNvSpPr>
          <p:nvPr>
            <p:ph type="title" idx="2" hasCustomPrompt="1"/>
          </p:nvPr>
        </p:nvSpPr>
        <p:spPr>
          <a:xfrm>
            <a:off x="4101000" y="1615563"/>
            <a:ext cx="9420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4" name="Google Shape;424;p25"/>
          <p:cNvSpPr txBox="1">
            <a:spLocks noGrp="1"/>
          </p:cNvSpPr>
          <p:nvPr>
            <p:ph type="subTitle" idx="1"/>
          </p:nvPr>
        </p:nvSpPr>
        <p:spPr>
          <a:xfrm>
            <a:off x="2768250" y="3225913"/>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Two Columns 3">
  <p:cSld name="TITLE_AND_BODY_1_1">
    <p:spTree>
      <p:nvGrpSpPr>
        <p:cNvPr id="1" name="Shape 517"/>
        <p:cNvGrpSpPr/>
        <p:nvPr/>
      </p:nvGrpSpPr>
      <p:grpSpPr>
        <a:xfrm>
          <a:off x="0" y="0"/>
          <a:ext cx="0" cy="0"/>
          <a:chOff x="0" y="0"/>
          <a:chExt cx="0" cy="0"/>
        </a:xfrm>
      </p:grpSpPr>
      <p:sp>
        <p:nvSpPr>
          <p:cNvPr id="518" name="Google Shape;518;p3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0" name="Google Shape;520;p33"/>
          <p:cNvSpPr txBox="1">
            <a:spLocks noGrp="1"/>
          </p:cNvSpPr>
          <p:nvPr>
            <p:ph type="title" idx="2"/>
          </p:nvPr>
        </p:nvSpPr>
        <p:spPr>
          <a:xfrm>
            <a:off x="1769790" y="2497359"/>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1" name="Google Shape;521;p33"/>
          <p:cNvSpPr txBox="1">
            <a:spLocks noGrp="1"/>
          </p:cNvSpPr>
          <p:nvPr>
            <p:ph type="title" idx="3"/>
          </p:nvPr>
        </p:nvSpPr>
        <p:spPr>
          <a:xfrm>
            <a:off x="5291263" y="2508350"/>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2" name="Google Shape;522;p33"/>
          <p:cNvSpPr txBox="1">
            <a:spLocks noGrp="1"/>
          </p:cNvSpPr>
          <p:nvPr>
            <p:ph type="subTitle" idx="1"/>
          </p:nvPr>
        </p:nvSpPr>
        <p:spPr>
          <a:xfrm>
            <a:off x="4948388" y="2875872"/>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3" name="Google Shape;523;p33"/>
          <p:cNvSpPr txBox="1">
            <a:spLocks noGrp="1"/>
          </p:cNvSpPr>
          <p:nvPr>
            <p:ph type="subTitle" idx="4"/>
          </p:nvPr>
        </p:nvSpPr>
        <p:spPr>
          <a:xfrm>
            <a:off x="1426888" y="2864888"/>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4" name="Google Shape;524;p3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3"/>
          <p:cNvGrpSpPr/>
          <p:nvPr/>
        </p:nvGrpSpPr>
        <p:grpSpPr>
          <a:xfrm rot="10800000" flipH="1">
            <a:off x="498549" y="419474"/>
            <a:ext cx="429322" cy="93999"/>
            <a:chOff x="5795037" y="809024"/>
            <a:chExt cx="431653" cy="94500"/>
          </a:xfrm>
        </p:grpSpPr>
        <p:sp>
          <p:nvSpPr>
            <p:cNvPr id="526" name="Google Shape;526;p3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3"/>
          <p:cNvGrpSpPr/>
          <p:nvPr/>
        </p:nvGrpSpPr>
        <p:grpSpPr>
          <a:xfrm rot="-5400000" flipH="1">
            <a:off x="8191799" y="905324"/>
            <a:ext cx="825589" cy="93999"/>
            <a:chOff x="5718423" y="809024"/>
            <a:chExt cx="830071" cy="94500"/>
          </a:xfrm>
        </p:grpSpPr>
        <p:sp>
          <p:nvSpPr>
            <p:cNvPr id="530" name="Google Shape;530;p3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Three Columns">
  <p:cSld name="CUSTOM_6">
    <p:spTree>
      <p:nvGrpSpPr>
        <p:cNvPr id="1" name="Shape 566"/>
        <p:cNvGrpSpPr/>
        <p:nvPr/>
      </p:nvGrpSpPr>
      <p:grpSpPr>
        <a:xfrm>
          <a:off x="0" y="0"/>
          <a:ext cx="0" cy="0"/>
          <a:chOff x="0" y="0"/>
          <a:chExt cx="0" cy="0"/>
        </a:xfrm>
      </p:grpSpPr>
      <p:sp>
        <p:nvSpPr>
          <p:cNvPr id="567" name="Google Shape;567;p3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9" name="Google Shape;569;p36"/>
          <p:cNvSpPr txBox="1">
            <a:spLocks noGrp="1"/>
          </p:cNvSpPr>
          <p:nvPr>
            <p:ph type="title" idx="2"/>
          </p:nvPr>
        </p:nvSpPr>
        <p:spPr>
          <a:xfrm>
            <a:off x="1227350"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0" name="Google Shape;570;p36"/>
          <p:cNvSpPr txBox="1">
            <a:spLocks noGrp="1"/>
          </p:cNvSpPr>
          <p:nvPr>
            <p:ph type="subTitle" idx="1"/>
          </p:nvPr>
        </p:nvSpPr>
        <p:spPr>
          <a:xfrm>
            <a:off x="937700"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1" name="Google Shape;571;p36"/>
          <p:cNvSpPr txBox="1">
            <a:spLocks noGrp="1"/>
          </p:cNvSpPr>
          <p:nvPr>
            <p:ph type="title" idx="3"/>
          </p:nvPr>
        </p:nvSpPr>
        <p:spPr>
          <a:xfrm>
            <a:off x="3774099"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2" name="Google Shape;572;p36"/>
          <p:cNvSpPr txBox="1">
            <a:spLocks noGrp="1"/>
          </p:cNvSpPr>
          <p:nvPr>
            <p:ph type="subTitle" idx="4"/>
          </p:nvPr>
        </p:nvSpPr>
        <p:spPr>
          <a:xfrm>
            <a:off x="3484421"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3" name="Google Shape;573;p36"/>
          <p:cNvSpPr txBox="1">
            <a:spLocks noGrp="1"/>
          </p:cNvSpPr>
          <p:nvPr>
            <p:ph type="title" idx="5"/>
          </p:nvPr>
        </p:nvSpPr>
        <p:spPr>
          <a:xfrm>
            <a:off x="6320804"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4" name="Google Shape;574;p36"/>
          <p:cNvSpPr txBox="1">
            <a:spLocks noGrp="1"/>
          </p:cNvSpPr>
          <p:nvPr>
            <p:ph type="subTitle" idx="6"/>
          </p:nvPr>
        </p:nvSpPr>
        <p:spPr>
          <a:xfrm>
            <a:off x="6031149"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5" name="Google Shape;575;p3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6"/>
          <p:cNvGrpSpPr/>
          <p:nvPr/>
        </p:nvGrpSpPr>
        <p:grpSpPr>
          <a:xfrm rot="10800000" flipH="1">
            <a:off x="498549" y="419474"/>
            <a:ext cx="429322" cy="93999"/>
            <a:chOff x="5795037" y="809024"/>
            <a:chExt cx="431653" cy="94500"/>
          </a:xfrm>
        </p:grpSpPr>
        <p:sp>
          <p:nvSpPr>
            <p:cNvPr id="577" name="Google Shape;577;p3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6"/>
          <p:cNvGrpSpPr/>
          <p:nvPr/>
        </p:nvGrpSpPr>
        <p:grpSpPr>
          <a:xfrm rot="-5400000" flipH="1">
            <a:off x="8191799" y="905324"/>
            <a:ext cx="825589" cy="93999"/>
            <a:chOff x="5718423" y="809024"/>
            <a:chExt cx="830071" cy="94500"/>
          </a:xfrm>
        </p:grpSpPr>
        <p:sp>
          <p:nvSpPr>
            <p:cNvPr id="581" name="Google Shape;581;p3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Three Columns 1">
  <p:cSld name="CUSTOM_6_1">
    <p:spTree>
      <p:nvGrpSpPr>
        <p:cNvPr id="1" name="Shape 585"/>
        <p:cNvGrpSpPr/>
        <p:nvPr/>
      </p:nvGrpSpPr>
      <p:grpSpPr>
        <a:xfrm>
          <a:off x="0" y="0"/>
          <a:ext cx="0" cy="0"/>
          <a:chOff x="0" y="0"/>
          <a:chExt cx="0" cy="0"/>
        </a:xfrm>
      </p:grpSpPr>
      <p:sp>
        <p:nvSpPr>
          <p:cNvPr id="586" name="Google Shape;586;p3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8" name="Google Shape;588;p37"/>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89" name="Google Shape;589;p37"/>
          <p:cNvSpPr txBox="1">
            <a:spLocks noGrp="1"/>
          </p:cNvSpPr>
          <p:nvPr>
            <p:ph type="subTitle" idx="1"/>
          </p:nvPr>
        </p:nvSpPr>
        <p:spPr>
          <a:xfrm>
            <a:off x="93770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0" name="Google Shape;590;p37"/>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1" name="Google Shape;591;p37"/>
          <p:cNvSpPr txBox="1">
            <a:spLocks noGrp="1"/>
          </p:cNvSpPr>
          <p:nvPr>
            <p:ph type="subTitle" idx="4"/>
          </p:nvPr>
        </p:nvSpPr>
        <p:spPr>
          <a:xfrm>
            <a:off x="3484425" y="2101056"/>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2" name="Google Shape;592;p37"/>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3" name="Google Shape;593;p37"/>
          <p:cNvSpPr txBox="1">
            <a:spLocks noGrp="1"/>
          </p:cNvSpPr>
          <p:nvPr>
            <p:ph type="subTitle" idx="6"/>
          </p:nvPr>
        </p:nvSpPr>
        <p:spPr>
          <a:xfrm>
            <a:off x="603115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3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10800000" flipH="1">
            <a:off x="498549" y="419474"/>
            <a:ext cx="429322" cy="93999"/>
            <a:chOff x="5795037" y="809024"/>
            <a:chExt cx="431653" cy="94500"/>
          </a:xfrm>
        </p:grpSpPr>
        <p:sp>
          <p:nvSpPr>
            <p:cNvPr id="596" name="Google Shape;596;p3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37"/>
          <p:cNvGrpSpPr/>
          <p:nvPr/>
        </p:nvGrpSpPr>
        <p:grpSpPr>
          <a:xfrm flipH="1">
            <a:off x="4166374" y="4536144"/>
            <a:ext cx="825589" cy="93999"/>
            <a:chOff x="5718423" y="809024"/>
            <a:chExt cx="830071" cy="94500"/>
          </a:xfrm>
        </p:grpSpPr>
        <p:sp>
          <p:nvSpPr>
            <p:cNvPr id="600" name="Google Shape;600;p3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p:nvPr>
        </p:nvSpPr>
        <p:spPr>
          <a:xfrm>
            <a:off x="720000" y="2150850"/>
            <a:ext cx="4053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1185425"/>
            <a:ext cx="1477500" cy="4026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10800000" flipH="1">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rot="-5400000" flipH="1">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Four Columns 1">
  <p:cSld name="CUSTOM_5_1_1">
    <p:spTree>
      <p:nvGrpSpPr>
        <p:cNvPr id="1" name="Shape 641"/>
        <p:cNvGrpSpPr/>
        <p:nvPr/>
      </p:nvGrpSpPr>
      <p:grpSpPr>
        <a:xfrm>
          <a:off x="0" y="0"/>
          <a:ext cx="0" cy="0"/>
          <a:chOff x="0" y="0"/>
          <a:chExt cx="0" cy="0"/>
        </a:xfrm>
      </p:grpSpPr>
      <p:sp>
        <p:nvSpPr>
          <p:cNvPr id="642" name="Google Shape;642;p4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4" name="Google Shape;644;p40"/>
          <p:cNvSpPr txBox="1">
            <a:spLocks noGrp="1"/>
          </p:cNvSpPr>
          <p:nvPr>
            <p:ph type="title" idx="2"/>
          </p:nvPr>
        </p:nvSpPr>
        <p:spPr>
          <a:xfrm>
            <a:off x="2826788" y="164720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5" name="Google Shape;645;p40"/>
          <p:cNvSpPr txBox="1">
            <a:spLocks noGrp="1"/>
          </p:cNvSpPr>
          <p:nvPr>
            <p:ph type="subTitle" idx="1"/>
          </p:nvPr>
        </p:nvSpPr>
        <p:spPr>
          <a:xfrm>
            <a:off x="2727488" y="191000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6" name="Google Shape;646;p40"/>
          <p:cNvSpPr txBox="1">
            <a:spLocks noGrp="1"/>
          </p:cNvSpPr>
          <p:nvPr>
            <p:ph type="title" idx="3"/>
          </p:nvPr>
        </p:nvSpPr>
        <p:spPr>
          <a:xfrm>
            <a:off x="6727200" y="164720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7" name="Google Shape;647;p40"/>
          <p:cNvSpPr txBox="1">
            <a:spLocks noGrp="1"/>
          </p:cNvSpPr>
          <p:nvPr>
            <p:ph type="subTitle" idx="4"/>
          </p:nvPr>
        </p:nvSpPr>
        <p:spPr>
          <a:xfrm>
            <a:off x="6627900" y="191000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8" name="Google Shape;648;p40"/>
          <p:cNvSpPr txBox="1">
            <a:spLocks noGrp="1"/>
          </p:cNvSpPr>
          <p:nvPr>
            <p:ph type="title" idx="5"/>
          </p:nvPr>
        </p:nvSpPr>
        <p:spPr>
          <a:xfrm>
            <a:off x="2826788" y="3110323"/>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9" name="Google Shape;649;p40"/>
          <p:cNvSpPr txBox="1">
            <a:spLocks noGrp="1"/>
          </p:cNvSpPr>
          <p:nvPr>
            <p:ph type="subTitle" idx="6"/>
          </p:nvPr>
        </p:nvSpPr>
        <p:spPr>
          <a:xfrm>
            <a:off x="2727488" y="3380774"/>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0" name="Google Shape;650;p40"/>
          <p:cNvSpPr txBox="1">
            <a:spLocks noGrp="1"/>
          </p:cNvSpPr>
          <p:nvPr>
            <p:ph type="title" idx="7"/>
          </p:nvPr>
        </p:nvSpPr>
        <p:spPr>
          <a:xfrm>
            <a:off x="6727200" y="3110323"/>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1" name="Google Shape;651;p40"/>
          <p:cNvSpPr txBox="1">
            <a:spLocks noGrp="1"/>
          </p:cNvSpPr>
          <p:nvPr>
            <p:ph type="subTitle" idx="8"/>
          </p:nvPr>
        </p:nvSpPr>
        <p:spPr>
          <a:xfrm>
            <a:off x="6627900" y="3380773"/>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2" name="Google Shape;652;p40"/>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0"/>
          <p:cNvGrpSpPr/>
          <p:nvPr/>
        </p:nvGrpSpPr>
        <p:grpSpPr>
          <a:xfrm rot="10800000" flipH="1">
            <a:off x="498549" y="419474"/>
            <a:ext cx="429322" cy="93999"/>
            <a:chOff x="5795037" y="809024"/>
            <a:chExt cx="431653" cy="94500"/>
          </a:xfrm>
        </p:grpSpPr>
        <p:sp>
          <p:nvSpPr>
            <p:cNvPr id="654" name="Google Shape;654;p4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40"/>
          <p:cNvGrpSpPr/>
          <p:nvPr/>
        </p:nvGrpSpPr>
        <p:grpSpPr>
          <a:xfrm flipH="1">
            <a:off x="4158122" y="4535409"/>
            <a:ext cx="825589" cy="93999"/>
            <a:chOff x="5718423" y="809024"/>
            <a:chExt cx="830071" cy="94500"/>
          </a:xfrm>
        </p:grpSpPr>
        <p:sp>
          <p:nvSpPr>
            <p:cNvPr id="658" name="Google Shape;658;p4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Only Title 4">
  <p:cSld name="TITLE_ONLY_2_1">
    <p:spTree>
      <p:nvGrpSpPr>
        <p:cNvPr id="1" name="Shape 731"/>
        <p:cNvGrpSpPr/>
        <p:nvPr/>
      </p:nvGrpSpPr>
      <p:grpSpPr>
        <a:xfrm>
          <a:off x="0" y="0"/>
          <a:ext cx="0" cy="0"/>
          <a:chOff x="0" y="0"/>
          <a:chExt cx="0" cy="0"/>
        </a:xfrm>
      </p:grpSpPr>
      <p:sp>
        <p:nvSpPr>
          <p:cNvPr id="732" name="Google Shape;732;p4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4" name="Google Shape;734;p4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45"/>
          <p:cNvGrpSpPr/>
          <p:nvPr/>
        </p:nvGrpSpPr>
        <p:grpSpPr>
          <a:xfrm rot="10800000" flipH="1">
            <a:off x="498549" y="419474"/>
            <a:ext cx="429322" cy="93999"/>
            <a:chOff x="5795037" y="809024"/>
            <a:chExt cx="431653" cy="94500"/>
          </a:xfrm>
        </p:grpSpPr>
        <p:sp>
          <p:nvSpPr>
            <p:cNvPr id="736" name="Google Shape;736;p4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45"/>
          <p:cNvSpPr/>
          <p:nvPr/>
        </p:nvSpPr>
        <p:spPr>
          <a:xfrm flipH="1">
            <a:off x="7841279"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45"/>
          <p:cNvGrpSpPr/>
          <p:nvPr/>
        </p:nvGrpSpPr>
        <p:grpSpPr>
          <a:xfrm rot="10800000">
            <a:off x="8219908" y="419474"/>
            <a:ext cx="429322" cy="93999"/>
            <a:chOff x="5795037" y="809024"/>
            <a:chExt cx="431653" cy="94500"/>
          </a:xfrm>
        </p:grpSpPr>
        <p:sp>
          <p:nvSpPr>
            <p:cNvPr id="741" name="Google Shape;741;p4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Only Title 5">
  <p:cSld name="CUSTOM_12">
    <p:spTree>
      <p:nvGrpSpPr>
        <p:cNvPr id="1" name="Shape 744"/>
        <p:cNvGrpSpPr/>
        <p:nvPr/>
      </p:nvGrpSpPr>
      <p:grpSpPr>
        <a:xfrm>
          <a:off x="0" y="0"/>
          <a:ext cx="0" cy="0"/>
          <a:chOff x="0" y="0"/>
          <a:chExt cx="0" cy="0"/>
        </a:xfrm>
      </p:grpSpPr>
      <p:sp>
        <p:nvSpPr>
          <p:cNvPr id="745" name="Google Shape;745;p4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46"/>
          <p:cNvGrpSpPr/>
          <p:nvPr/>
        </p:nvGrpSpPr>
        <p:grpSpPr>
          <a:xfrm rot="-5400000" flipH="1">
            <a:off x="8191799" y="4126299"/>
            <a:ext cx="825589" cy="93999"/>
            <a:chOff x="5718423" y="809024"/>
            <a:chExt cx="830071" cy="94500"/>
          </a:xfrm>
        </p:grpSpPr>
        <p:sp>
          <p:nvSpPr>
            <p:cNvPr id="748" name="Google Shape;748;p4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6"/>
          <p:cNvGrpSpPr/>
          <p:nvPr/>
        </p:nvGrpSpPr>
        <p:grpSpPr>
          <a:xfrm rot="10800000" flipH="1">
            <a:off x="498549" y="419474"/>
            <a:ext cx="429322" cy="93999"/>
            <a:chOff x="5795037" y="809024"/>
            <a:chExt cx="431653" cy="94500"/>
          </a:xfrm>
        </p:grpSpPr>
        <p:sp>
          <p:nvSpPr>
            <p:cNvPr id="753" name="Google Shape;753;p4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Only Title 6">
  <p:cSld name="CUSTOM_12_1">
    <p:spTree>
      <p:nvGrpSpPr>
        <p:cNvPr id="1" name="Shape 757"/>
        <p:cNvGrpSpPr/>
        <p:nvPr/>
      </p:nvGrpSpPr>
      <p:grpSpPr>
        <a:xfrm>
          <a:off x="0" y="0"/>
          <a:ext cx="0" cy="0"/>
          <a:chOff x="0" y="0"/>
          <a:chExt cx="0" cy="0"/>
        </a:xfrm>
      </p:grpSpPr>
      <p:sp>
        <p:nvSpPr>
          <p:cNvPr id="758" name="Google Shape;758;p4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47"/>
          <p:cNvGrpSpPr/>
          <p:nvPr/>
        </p:nvGrpSpPr>
        <p:grpSpPr>
          <a:xfrm rot="10800000" flipH="1">
            <a:off x="498549" y="419474"/>
            <a:ext cx="429322" cy="93999"/>
            <a:chOff x="5795037" y="809024"/>
            <a:chExt cx="431653" cy="94500"/>
          </a:xfrm>
        </p:grpSpPr>
        <p:sp>
          <p:nvSpPr>
            <p:cNvPr id="761" name="Google Shape;761;p4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65" name="Google Shape;765;p47"/>
          <p:cNvGrpSpPr/>
          <p:nvPr/>
        </p:nvGrpSpPr>
        <p:grpSpPr>
          <a:xfrm flipH="1">
            <a:off x="4166374" y="4536144"/>
            <a:ext cx="825589" cy="93999"/>
            <a:chOff x="5718423" y="809024"/>
            <a:chExt cx="830071" cy="94500"/>
          </a:xfrm>
        </p:grpSpPr>
        <p:sp>
          <p:nvSpPr>
            <p:cNvPr id="766" name="Google Shape;766;p4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Only Title 7">
  <p:cSld name="CUSTOM_12_1_1">
    <p:spTree>
      <p:nvGrpSpPr>
        <p:cNvPr id="1" name="Shape 770"/>
        <p:cNvGrpSpPr/>
        <p:nvPr/>
      </p:nvGrpSpPr>
      <p:grpSpPr>
        <a:xfrm>
          <a:off x="0" y="0"/>
          <a:ext cx="0" cy="0"/>
          <a:chOff x="0" y="0"/>
          <a:chExt cx="0" cy="0"/>
        </a:xfrm>
      </p:grpSpPr>
      <p:sp>
        <p:nvSpPr>
          <p:cNvPr id="771" name="Google Shape;771;p4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48"/>
          <p:cNvGrpSpPr/>
          <p:nvPr/>
        </p:nvGrpSpPr>
        <p:grpSpPr>
          <a:xfrm rot="10800000" flipH="1">
            <a:off x="498549" y="419474"/>
            <a:ext cx="429322" cy="93999"/>
            <a:chOff x="5795037" y="809024"/>
            <a:chExt cx="431653" cy="94500"/>
          </a:xfrm>
        </p:grpSpPr>
        <p:sp>
          <p:nvSpPr>
            <p:cNvPr id="774" name="Google Shape;774;p4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78" name="Google Shape;778;p48"/>
          <p:cNvGrpSpPr/>
          <p:nvPr/>
        </p:nvGrpSpPr>
        <p:grpSpPr>
          <a:xfrm flipH="1">
            <a:off x="6329422" y="4535409"/>
            <a:ext cx="825589" cy="93999"/>
            <a:chOff x="5718423" y="809024"/>
            <a:chExt cx="830071" cy="94500"/>
          </a:xfrm>
        </p:grpSpPr>
        <p:sp>
          <p:nvSpPr>
            <p:cNvPr id="779" name="Google Shape;779;p4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in point 1">
  <p:cSld name="Main point 1">
    <p:spTree>
      <p:nvGrpSpPr>
        <p:cNvPr id="1" name="Shape 875"/>
        <p:cNvGrpSpPr/>
        <p:nvPr/>
      </p:nvGrpSpPr>
      <p:grpSpPr>
        <a:xfrm>
          <a:off x="0" y="0"/>
          <a:ext cx="0" cy="0"/>
          <a:chOff x="0" y="0"/>
          <a:chExt cx="0" cy="0"/>
        </a:xfrm>
      </p:grpSpPr>
      <p:sp>
        <p:nvSpPr>
          <p:cNvPr id="876" name="Google Shape;876;p5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78;p55"/>
          <p:cNvGrpSpPr/>
          <p:nvPr/>
        </p:nvGrpSpPr>
        <p:grpSpPr>
          <a:xfrm rot="10800000" flipH="1">
            <a:off x="498549" y="419474"/>
            <a:ext cx="429322" cy="93999"/>
            <a:chOff x="5795037" y="809024"/>
            <a:chExt cx="431653" cy="94500"/>
          </a:xfrm>
        </p:grpSpPr>
        <p:sp>
          <p:nvSpPr>
            <p:cNvPr id="879" name="Google Shape;879;p5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882;p55"/>
          <p:cNvGrpSpPr/>
          <p:nvPr/>
        </p:nvGrpSpPr>
        <p:grpSpPr>
          <a:xfrm flipH="1">
            <a:off x="4158122" y="4535409"/>
            <a:ext cx="825589" cy="93999"/>
            <a:chOff x="5718423" y="809024"/>
            <a:chExt cx="830071" cy="94500"/>
          </a:xfrm>
        </p:grpSpPr>
        <p:sp>
          <p:nvSpPr>
            <p:cNvPr id="883" name="Google Shape;883;p5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55"/>
          <p:cNvSpPr txBox="1">
            <a:spLocks noGrp="1"/>
          </p:cNvSpPr>
          <p:nvPr>
            <p:ph type="title"/>
          </p:nvPr>
        </p:nvSpPr>
        <p:spPr>
          <a:xfrm>
            <a:off x="3201450" y="1370700"/>
            <a:ext cx="49743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72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title" idx="2"/>
          </p:nvPr>
        </p:nvSpPr>
        <p:spPr>
          <a:xfrm>
            <a:off x="2123450"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title" idx="3"/>
          </p:nvPr>
        </p:nvSpPr>
        <p:spPr>
          <a:xfrm>
            <a:off x="5423338"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5"/>
          <p:cNvSpPr txBox="1">
            <a:spLocks noGrp="1"/>
          </p:cNvSpPr>
          <p:nvPr>
            <p:ph type="subTitle" idx="1"/>
          </p:nvPr>
        </p:nvSpPr>
        <p:spPr>
          <a:xfrm>
            <a:off x="5160527"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4"/>
          </p:nvPr>
        </p:nvSpPr>
        <p:spPr>
          <a:xfrm>
            <a:off x="1860602"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5"/>
          <p:cNvGrpSpPr/>
          <p:nvPr/>
        </p:nvGrpSpPr>
        <p:grpSpPr>
          <a:xfrm rot="10800000" flipH="1">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rot="-5400000" flipH="1">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28600" y="3178175"/>
            <a:ext cx="1066800" cy="182563"/>
          </a:xfrm>
          <a:prstGeom prst="rect">
            <a:avLst/>
          </a:prstGeom>
        </p:spPr>
        <p:txBody>
          <a:bodyPr lIns="45720" tIns="22860" rIns="45720" bIns="22860"/>
          <a:lstStyle/>
          <a:p>
            <a:fld id="{1D8BD707-D9CF-40AE-B4C6-C98DA3205C09}" type="datetimeFigureOut">
              <a:rPr lang="en-US" smtClean="0"/>
              <a:pPr/>
              <a:t>1/4/2024</a:t>
            </a:fld>
            <a:endParaRPr lang="en-US"/>
          </a:p>
        </p:txBody>
      </p:sp>
      <p:sp>
        <p:nvSpPr>
          <p:cNvPr id="3" name="Footer Placeholder 2"/>
          <p:cNvSpPr>
            <a:spLocks noGrp="1"/>
          </p:cNvSpPr>
          <p:nvPr>
            <p:ph type="ftr" sz="quarter" idx="11"/>
          </p:nvPr>
        </p:nvSpPr>
        <p:spPr>
          <a:xfrm>
            <a:off x="1562100" y="3178175"/>
            <a:ext cx="1447800" cy="182563"/>
          </a:xfrm>
          <a:prstGeom prst="rect">
            <a:avLst/>
          </a:prstGeom>
        </p:spPr>
        <p:txBody>
          <a:bodyPr lIns="45720" tIns="22860" rIns="45720" bIns="22860"/>
          <a:lstStyle/>
          <a:p>
            <a:endParaRPr lang="en-US"/>
          </a:p>
        </p:txBody>
      </p:sp>
      <p:sp>
        <p:nvSpPr>
          <p:cNvPr id="4" name="Slide Number Placeholder 3"/>
          <p:cNvSpPr>
            <a:spLocks noGrp="1"/>
          </p:cNvSpPr>
          <p:nvPr>
            <p:ph type="sldNum" sz="quarter" idx="12"/>
          </p:nvPr>
        </p:nvSpPr>
        <p:spPr>
          <a:xfrm>
            <a:off x="3276600" y="3178175"/>
            <a:ext cx="1066800" cy="182563"/>
          </a:xfrm>
          <a:prstGeom prst="rect">
            <a:avLst/>
          </a:prstGeom>
        </p:spPr>
        <p:txBody>
          <a:bodyPr lIns="45720" tIns="22860" rIns="45720" bIns="22860"/>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 name="Google Shape;73;p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rot="10800000" flipH="1">
            <a:off x="498549" y="419474"/>
            <a:ext cx="429322" cy="93999"/>
            <a:chOff x="5795037" y="809024"/>
            <a:chExt cx="431653" cy="94500"/>
          </a:xfrm>
        </p:grpSpPr>
        <p:sp>
          <p:nvSpPr>
            <p:cNvPr id="75" name="Google Shape;75;p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6"/>
          <p:cNvGrpSpPr/>
          <p:nvPr/>
        </p:nvGrpSpPr>
        <p:grpSpPr>
          <a:xfrm rot="-5400000" flipH="1">
            <a:off x="8191799" y="905324"/>
            <a:ext cx="825589" cy="93999"/>
            <a:chOff x="5718423" y="809024"/>
            <a:chExt cx="830071" cy="94500"/>
          </a:xfrm>
        </p:grpSpPr>
        <p:sp>
          <p:nvSpPr>
            <p:cNvPr id="79" name="Google Shape;79;p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7"/>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7" name="Google Shape;87;p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rot="10800000" flipH="1">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rot="-5400000" flipH="1">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8"/>
          <p:cNvGrpSpPr/>
          <p:nvPr/>
        </p:nvGrpSpPr>
        <p:grpSpPr>
          <a:xfrm rot="10800000" flipH="1">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8"/>
          <p:cNvSpPr/>
          <p:nvPr/>
        </p:nvSpPr>
        <p:spPr>
          <a:xfrm>
            <a:off x="714600" y="1167575"/>
            <a:ext cx="7709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subTitle" idx="1"/>
          </p:nvPr>
        </p:nvSpPr>
        <p:spPr>
          <a:xfrm>
            <a:off x="51126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9"/>
          <p:cNvSpPr txBox="1">
            <a:spLocks noGrp="1"/>
          </p:cNvSpPr>
          <p:nvPr>
            <p:ph type="title"/>
          </p:nvPr>
        </p:nvSpPr>
        <p:spPr>
          <a:xfrm>
            <a:off x="50118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rot="10800000" flipH="1">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rot="-5400000" flipH="1">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able of Contents">
  <p:cSld name="BLANK_1_1_1_1_1_1">
    <p:spTree>
      <p:nvGrpSpPr>
        <p:cNvPr id="1"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13"/>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3"/>
          <p:cNvSpPr txBox="1">
            <a:spLocks noGrp="1"/>
          </p:cNvSpPr>
          <p:nvPr>
            <p:ph type="subTitle" idx="1"/>
          </p:nvPr>
        </p:nvSpPr>
        <p:spPr>
          <a:xfrm>
            <a:off x="2159817"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3"/>
          <p:cNvSpPr txBox="1">
            <a:spLocks noGrp="1"/>
          </p:cNvSpPr>
          <p:nvPr>
            <p:ph type="title" idx="3"/>
          </p:nvPr>
        </p:nvSpPr>
        <p:spPr>
          <a:xfrm>
            <a:off x="5767658"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3"/>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3"/>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3"/>
          <p:cNvSpPr txBox="1">
            <a:spLocks noGrp="1"/>
          </p:cNvSpPr>
          <p:nvPr>
            <p:ph type="subTitle" idx="6"/>
          </p:nvPr>
        </p:nvSpPr>
        <p:spPr>
          <a:xfrm>
            <a:off x="2159817"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13"/>
          <p:cNvSpPr txBox="1">
            <a:spLocks noGrp="1"/>
          </p:cNvSpPr>
          <p:nvPr>
            <p:ph type="title" idx="7"/>
          </p:nvPr>
        </p:nvSpPr>
        <p:spPr>
          <a:xfrm>
            <a:off x="2159813"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3"/>
          <p:cNvSpPr txBox="1">
            <a:spLocks noGrp="1"/>
          </p:cNvSpPr>
          <p:nvPr>
            <p:ph type="subTitle" idx="8"/>
          </p:nvPr>
        </p:nvSpPr>
        <p:spPr>
          <a:xfrm>
            <a:off x="2159812"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3"/>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3"/>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13"/>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title" idx="16" hasCustomPrompt="1"/>
          </p:nvPr>
        </p:nvSpPr>
        <p:spPr>
          <a:xfrm>
            <a:off x="1070825"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3" name="Google Shape;173;p13"/>
          <p:cNvSpPr txBox="1">
            <a:spLocks noGrp="1"/>
          </p:cNvSpPr>
          <p:nvPr>
            <p:ph type="title" idx="17" hasCustomPrompt="1"/>
          </p:nvPr>
        </p:nvSpPr>
        <p:spPr>
          <a:xfrm>
            <a:off x="4679838"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4" name="Google Shape;174;p13"/>
          <p:cNvSpPr txBox="1">
            <a:spLocks noGrp="1"/>
          </p:cNvSpPr>
          <p:nvPr>
            <p:ph type="title" idx="18" hasCustomPrompt="1"/>
          </p:nvPr>
        </p:nvSpPr>
        <p:spPr>
          <a:xfrm>
            <a:off x="4679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5" name="Google Shape;175;p13"/>
          <p:cNvSpPr txBox="1">
            <a:spLocks noGrp="1"/>
          </p:cNvSpPr>
          <p:nvPr>
            <p:ph type="title" idx="19" hasCustomPrompt="1"/>
          </p:nvPr>
        </p:nvSpPr>
        <p:spPr>
          <a:xfrm>
            <a:off x="4679825"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6" name="Google Shape;176;p13"/>
          <p:cNvSpPr txBox="1">
            <a:spLocks noGrp="1"/>
          </p:cNvSpPr>
          <p:nvPr>
            <p:ph type="title" idx="20" hasCustomPrompt="1"/>
          </p:nvPr>
        </p:nvSpPr>
        <p:spPr>
          <a:xfrm>
            <a:off x="1070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7" name="Google Shape;177;p13"/>
          <p:cNvSpPr txBox="1">
            <a:spLocks noGrp="1"/>
          </p:cNvSpPr>
          <p:nvPr>
            <p:ph type="title" idx="21" hasCustomPrompt="1"/>
          </p:nvPr>
        </p:nvSpPr>
        <p:spPr>
          <a:xfrm>
            <a:off x="1070838"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3"/>
          <p:cNvGrpSpPr/>
          <p:nvPr/>
        </p:nvGrpSpPr>
        <p:grpSpPr>
          <a:xfrm rot="10800000" flipH="1">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3"/>
          <p:cNvGrpSpPr/>
          <p:nvPr/>
        </p:nvGrpSpPr>
        <p:grpSpPr>
          <a:xfrm rot="-5400000" flipH="1">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3"/>
          <p:cNvGrpSpPr/>
          <p:nvPr/>
        </p:nvGrpSpPr>
        <p:grpSpPr>
          <a:xfrm rot="-5400000" flipH="1">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Text">
  <p:cSld name="CUSTOM_1">
    <p:spTree>
      <p:nvGrpSpPr>
        <p:cNvPr id="1" name="Shape 229"/>
        <p:cNvGrpSpPr/>
        <p:nvPr/>
      </p:nvGrpSpPr>
      <p:grpSpPr>
        <a:xfrm>
          <a:off x="0" y="0"/>
          <a:ext cx="0" cy="0"/>
          <a:chOff x="0" y="0"/>
          <a:chExt cx="0" cy="0"/>
        </a:xfrm>
      </p:grpSpPr>
      <p:sp>
        <p:nvSpPr>
          <p:cNvPr id="230" name="Google Shape;230;p1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2" name="Google Shape;232;p15"/>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3" name="Google Shape;233;p1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5"/>
          <p:cNvGrpSpPr/>
          <p:nvPr/>
        </p:nvGrpSpPr>
        <p:grpSpPr>
          <a:xfrm rot="10800000" flipH="1">
            <a:off x="498549" y="419474"/>
            <a:ext cx="429322" cy="93999"/>
            <a:chOff x="5795037" y="809024"/>
            <a:chExt cx="431653" cy="94500"/>
          </a:xfrm>
        </p:grpSpPr>
        <p:sp>
          <p:nvSpPr>
            <p:cNvPr id="235" name="Google Shape;235;p1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rot="-5400000" flipH="1">
            <a:off x="131141" y="4126299"/>
            <a:ext cx="825589" cy="93999"/>
            <a:chOff x="5718423" y="809024"/>
            <a:chExt cx="830071" cy="94500"/>
          </a:xfrm>
        </p:grpSpPr>
        <p:sp>
          <p:nvSpPr>
            <p:cNvPr id="239" name="Google Shape;239;p1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7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dk1" tx1="lt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9" r:id="rId8"/>
    <p:sldLayoutId id="2147483661" r:id="rId9"/>
    <p:sldLayoutId id="2147483662" r:id="rId10"/>
    <p:sldLayoutId id="2147483665" r:id="rId11"/>
    <p:sldLayoutId id="2147483667" r:id="rId12"/>
    <p:sldLayoutId id="2147483668" r:id="rId13"/>
    <p:sldLayoutId id="2147483669" r:id="rId14"/>
    <p:sldLayoutId id="2147483670" r:id="rId15"/>
    <p:sldLayoutId id="2147483671" r:id="rId16"/>
    <p:sldLayoutId id="2147483679" r:id="rId17"/>
    <p:sldLayoutId id="2147483682" r:id="rId18"/>
    <p:sldLayoutId id="2147483683" r:id="rId19"/>
    <p:sldLayoutId id="2147483686" r:id="rId20"/>
    <p:sldLayoutId id="2147483691" r:id="rId21"/>
    <p:sldLayoutId id="2147483692" r:id="rId22"/>
    <p:sldLayoutId id="2147483693" r:id="rId23"/>
    <p:sldLayoutId id="2147483694" r:id="rId24"/>
    <p:sldLayoutId id="2147483703" r:id="rId25"/>
    <p:sldLayoutId id="2147483704" r:id="rId26"/>
    <p:sldLayoutId id="2147483705" r:id="rId27"/>
    <p:sldLayoutId id="2147483706" r:id="rId28"/>
    <p:sldLayoutId id="2147483710" r:id="rId29"/>
    <p:sldLayoutId id="2147483711"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sv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3" Type="http://schemas.openxmlformats.org/officeDocument/2006/relationships/image" Target="../media/image12.svg"/><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3.sv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6.sv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46.sv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5.png"/><Relationship Id="rId7" Type="http://schemas.openxmlformats.org/officeDocument/2006/relationships/image" Target="../media/image30.svg"/><Relationship Id="rId12"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8.xml"/><Relationship Id="rId11" Type="http://schemas.openxmlformats.org/officeDocument/2006/relationships/slide" Target="slide10.xml"/><Relationship Id="rId10" Type="http://schemas.openxmlformats.org/officeDocument/2006/relationships/slide" Target="slide17.xml"/><Relationship Id="rId4" Type="http://schemas.openxmlformats.org/officeDocument/2006/relationships/image" Target="../media/image6.png"/><Relationship Id="rId9"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9.sv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46.sv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17.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svg"/><Relationship Id="rId12"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19.xml"/><Relationship Id="rId11" Type="http://schemas.openxmlformats.org/officeDocument/2006/relationships/image" Target="../media/image11.png"/><Relationship Id="rId10" Type="http://schemas.openxmlformats.org/officeDocument/2006/relationships/image" Target="../media/image10.pn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5.svg"/><Relationship Id="rId5" Type="http://schemas.openxmlformats.org/officeDocument/2006/relationships/image" Target="../media/image14.jpeg"/><Relationship Id="rId10" Type="http://schemas.openxmlformats.org/officeDocument/2006/relationships/image" Target="../media/image18.png"/><Relationship Id="rId4" Type="http://schemas.openxmlformats.org/officeDocument/2006/relationships/image" Target="../media/image13.jpeg"/><Relationship Id="rId9"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image" Target="../media/image8.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2.png"/><Relationship Id="rId9"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60"/>
        <p:cNvGrpSpPr/>
        <p:nvPr/>
      </p:nvGrpSpPr>
      <p:grpSpPr>
        <a:xfrm>
          <a:off x="0" y="0"/>
          <a:ext cx="0" cy="0"/>
          <a:chOff x="0" y="0"/>
          <a:chExt cx="0" cy="0"/>
        </a:xfrm>
      </p:grpSpPr>
      <p:grpSp>
        <p:nvGrpSpPr>
          <p:cNvPr id="82" name="Group 4"/>
          <p:cNvGrpSpPr>
            <a:grpSpLocks noChangeAspect="1"/>
          </p:cNvGrpSpPr>
          <p:nvPr/>
        </p:nvGrpSpPr>
        <p:grpSpPr>
          <a:xfrm>
            <a:off x="5107726" y="537707"/>
            <a:ext cx="3219822" cy="3219822"/>
            <a:chOff x="0" y="0"/>
            <a:chExt cx="2787650" cy="2787650"/>
          </a:xfrm>
        </p:grpSpPr>
        <p:sp>
          <p:nvSpPr>
            <p:cNvPr id="83" name="Freeform 5"/>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7A8727"/>
            </a:solidFill>
          </p:spPr>
        </p:sp>
      </p:grpSp>
      <p:grpSp>
        <p:nvGrpSpPr>
          <p:cNvPr id="72" name="Group 2"/>
          <p:cNvGrpSpPr>
            <a:grpSpLocks noChangeAspect="1"/>
          </p:cNvGrpSpPr>
          <p:nvPr/>
        </p:nvGrpSpPr>
        <p:grpSpPr>
          <a:xfrm>
            <a:off x="0" y="-20538"/>
            <a:ext cx="4139951" cy="5229901"/>
            <a:chOff x="0" y="0"/>
            <a:chExt cx="10644589" cy="13716000"/>
          </a:xfrm>
        </p:grpSpPr>
        <p:pic>
          <p:nvPicPr>
            <p:cNvPr id="73" name="Picture 3"/>
            <p:cNvPicPr>
              <a:picLocks noChangeAspect="1"/>
            </p:cNvPicPr>
            <p:nvPr/>
          </p:nvPicPr>
          <p:blipFill>
            <a:blip r:embed="rId3"/>
            <a:srcRect t="7048" b="7048"/>
            <a:stretch>
              <a:fillRect/>
            </a:stretch>
          </p:blipFill>
          <p:spPr>
            <a:xfrm>
              <a:off x="0" y="0"/>
              <a:ext cx="10644589" cy="13716000"/>
            </a:xfrm>
            <a:prstGeom prst="rect">
              <a:avLst/>
            </a:prstGeom>
            <a:noFill/>
            <a:ln>
              <a:noFill/>
            </a:ln>
          </p:spPr>
          <p:style>
            <a:lnRef idx="2">
              <a:schemeClr val="accent6"/>
            </a:lnRef>
            <a:fillRef idx="1">
              <a:schemeClr val="lt1"/>
            </a:fillRef>
            <a:effectRef idx="0">
              <a:schemeClr val="accent6"/>
            </a:effectRef>
            <a:fontRef idx="minor">
              <a:schemeClr val="dk1"/>
            </a:fontRef>
          </p:style>
        </p:pic>
      </p:grpSp>
      <p:sp>
        <p:nvSpPr>
          <p:cNvPr id="961" name="Google Shape;961;p64"/>
          <p:cNvSpPr/>
          <p:nvPr/>
        </p:nvSpPr>
        <p:spPr>
          <a:xfrm>
            <a:off x="539552" y="2200272"/>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64"/>
          <p:cNvSpPr txBox="1">
            <a:spLocks noGrp="1"/>
          </p:cNvSpPr>
          <p:nvPr>
            <p:ph type="ctrTitle"/>
          </p:nvPr>
        </p:nvSpPr>
        <p:spPr>
          <a:xfrm>
            <a:off x="948700" y="2267744"/>
            <a:ext cx="2994704" cy="5040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smtClean="0">
                <a:solidFill>
                  <a:schemeClr val="bg1">
                    <a:lumMod val="25000"/>
                  </a:schemeClr>
                </a:solidFill>
                <a:latin typeface="Brittany" charset="0"/>
              </a:rPr>
              <a:t>FOODHUT</a:t>
            </a:r>
            <a:endParaRPr sz="4000" b="1" dirty="0">
              <a:solidFill>
                <a:schemeClr val="bg1">
                  <a:lumMod val="25000"/>
                </a:schemeClr>
              </a:solidFill>
              <a:latin typeface="Brittany" charset="0"/>
            </a:endParaRPr>
          </a:p>
        </p:txBody>
      </p:sp>
      <p:sp>
        <p:nvSpPr>
          <p:cNvPr id="963" name="Google Shape;963;p64"/>
          <p:cNvSpPr txBox="1">
            <a:spLocks noGrp="1"/>
          </p:cNvSpPr>
          <p:nvPr>
            <p:ph type="subTitle" idx="1"/>
          </p:nvPr>
        </p:nvSpPr>
        <p:spPr>
          <a:xfrm>
            <a:off x="4788024" y="3867894"/>
            <a:ext cx="3890700" cy="475800"/>
          </a:xfrm>
          <a:prstGeom prst="rect">
            <a:avLst/>
          </a:prstGeom>
        </p:spPr>
        <p:txBody>
          <a:bodyPr spcFirstLastPara="1" wrap="square" lIns="91425" tIns="91425" rIns="91425" bIns="91425" anchor="t" anchorCtr="0">
            <a:noAutofit/>
          </a:bodyPr>
          <a:lstStyle/>
          <a:p>
            <a:pPr marL="0" lvl="0" indent="0"/>
            <a:r>
              <a:rPr lang="en-US" dirty="0" smtClean="0"/>
              <a:t/>
            </a:r>
            <a:br>
              <a:rPr lang="en-US" dirty="0" smtClean="0"/>
            </a:br>
            <a:r>
              <a:rPr lang="en-US" dirty="0" smtClean="0"/>
              <a:t>Architecting a Comprehensive Culinary Exploration Platform: Crafting a Multi-Cuisine App for Seamless Dining Experiences</a:t>
            </a:r>
            <a:endParaRPr dirty="0"/>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71" name="Google Shape;971;p64"/>
          <p:cNvSpPr/>
          <p:nvPr/>
        </p:nvSpPr>
        <p:spPr>
          <a:xfrm>
            <a:off x="5412455" y="1404623"/>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64"/>
          <p:cNvSpPr/>
          <p:nvPr/>
        </p:nvSpPr>
        <p:spPr>
          <a:xfrm>
            <a:off x="5436096" y="1419622"/>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64"/>
          <p:cNvSpPr/>
          <p:nvPr/>
        </p:nvSpPr>
        <p:spPr>
          <a:xfrm>
            <a:off x="5436096" y="1419622"/>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64"/>
          <p:cNvSpPr/>
          <p:nvPr/>
        </p:nvSpPr>
        <p:spPr>
          <a:xfrm>
            <a:off x="7235299" y="1631661"/>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64"/>
          <p:cNvSpPr/>
          <p:nvPr/>
        </p:nvSpPr>
        <p:spPr>
          <a:xfrm>
            <a:off x="7708069" y="1662886"/>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64"/>
          <p:cNvSpPr/>
          <p:nvPr/>
        </p:nvSpPr>
        <p:spPr>
          <a:xfrm>
            <a:off x="7708069" y="1757815"/>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64"/>
          <p:cNvSpPr/>
          <p:nvPr/>
        </p:nvSpPr>
        <p:spPr>
          <a:xfrm>
            <a:off x="7708069" y="1852743"/>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64"/>
          <p:cNvSpPr/>
          <p:nvPr/>
        </p:nvSpPr>
        <p:spPr>
          <a:xfrm>
            <a:off x="7235299" y="1992863"/>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64"/>
          <p:cNvSpPr/>
          <p:nvPr/>
        </p:nvSpPr>
        <p:spPr>
          <a:xfrm>
            <a:off x="7708069" y="2023882"/>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64"/>
          <p:cNvSpPr/>
          <p:nvPr/>
        </p:nvSpPr>
        <p:spPr>
          <a:xfrm>
            <a:off x="7708069" y="2118798"/>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64"/>
          <p:cNvSpPr/>
          <p:nvPr/>
        </p:nvSpPr>
        <p:spPr>
          <a:xfrm>
            <a:off x="7708069" y="2213726"/>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64"/>
          <p:cNvSpPr/>
          <p:nvPr/>
        </p:nvSpPr>
        <p:spPr>
          <a:xfrm>
            <a:off x="7235299" y="2354065"/>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64"/>
          <p:cNvSpPr/>
          <p:nvPr/>
        </p:nvSpPr>
        <p:spPr>
          <a:xfrm>
            <a:off x="7708069" y="2385084"/>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64"/>
          <p:cNvSpPr/>
          <p:nvPr/>
        </p:nvSpPr>
        <p:spPr>
          <a:xfrm>
            <a:off x="7708069" y="2480000"/>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64"/>
          <p:cNvSpPr/>
          <p:nvPr/>
        </p:nvSpPr>
        <p:spPr>
          <a:xfrm>
            <a:off x="7708069" y="2574928"/>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64"/>
          <p:cNvSpPr/>
          <p:nvPr/>
        </p:nvSpPr>
        <p:spPr>
          <a:xfrm>
            <a:off x="5880497" y="2961606"/>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64"/>
          <p:cNvSpPr/>
          <p:nvPr/>
        </p:nvSpPr>
        <p:spPr>
          <a:xfrm>
            <a:off x="5259837" y="2434712"/>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64"/>
          <p:cNvSpPr/>
          <p:nvPr/>
        </p:nvSpPr>
        <p:spPr>
          <a:xfrm>
            <a:off x="5334613" y="2517923"/>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00" name="Google Shape;1000;p64"/>
          <p:cNvGrpSpPr/>
          <p:nvPr/>
        </p:nvGrpSpPr>
        <p:grpSpPr>
          <a:xfrm>
            <a:off x="5266222" y="1193931"/>
            <a:ext cx="454888" cy="454888"/>
            <a:chOff x="5289166" y="402821"/>
            <a:chExt cx="801000" cy="801000"/>
          </a:xfrm>
        </p:grpSpPr>
        <p:sp>
          <p:nvSpPr>
            <p:cNvPr id="1001" name="Google Shape;1001;p64"/>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64"/>
            <p:cNvSpPr/>
            <p:nvPr/>
          </p:nvSpPr>
          <p:spPr>
            <a:xfrm rot="10800000" flipH="1">
              <a:off x="5289166" y="402821"/>
              <a:ext cx="801000" cy="801000"/>
            </a:xfrm>
            <a:prstGeom prst="blockArc">
              <a:avLst>
                <a:gd name="adj1" fmla="val 10800000"/>
                <a:gd name="adj2" fmla="val 0"/>
                <a:gd name="adj3" fmla="val 25000"/>
              </a:avLst>
            </a:prstGeom>
            <a:solidFill>
              <a:schemeClr val="bg2">
                <a:lumMod val="90000"/>
              </a:schemeClr>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03" name="Google Shape;1003;p64"/>
          <p:cNvSpPr/>
          <p:nvPr/>
        </p:nvSpPr>
        <p:spPr>
          <a:xfrm>
            <a:off x="8032026" y="1691946"/>
            <a:ext cx="292491" cy="292491"/>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64"/>
          <p:cNvSpPr/>
          <p:nvPr/>
        </p:nvSpPr>
        <p:spPr>
          <a:xfrm>
            <a:off x="6838575" y="3115486"/>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64"/>
          <p:cNvSpPr/>
          <p:nvPr/>
        </p:nvSpPr>
        <p:spPr>
          <a:xfrm>
            <a:off x="8324519" y="1962417"/>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64"/>
          <p:cNvSpPr/>
          <p:nvPr/>
        </p:nvSpPr>
        <p:spPr>
          <a:xfrm>
            <a:off x="5186165" y="1874558"/>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64"/>
          <p:cNvSpPr/>
          <p:nvPr/>
        </p:nvSpPr>
        <p:spPr>
          <a:xfrm>
            <a:off x="4988932" y="2227083"/>
            <a:ext cx="270900" cy="270900"/>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 name="Group 3"/>
          <p:cNvGrpSpPr>
            <a:grpSpLocks noChangeAspect="1"/>
          </p:cNvGrpSpPr>
          <p:nvPr/>
        </p:nvGrpSpPr>
        <p:grpSpPr>
          <a:xfrm>
            <a:off x="5508104" y="987574"/>
            <a:ext cx="2119727" cy="2826132"/>
            <a:chOff x="0" y="314380"/>
            <a:chExt cx="8788027" cy="11716666"/>
          </a:xfrm>
        </p:grpSpPr>
        <p:grpSp>
          <p:nvGrpSpPr>
            <p:cNvPr id="59" name="Group 4"/>
            <p:cNvGrpSpPr>
              <a:grpSpLocks noChangeAspect="1"/>
            </p:cNvGrpSpPr>
            <p:nvPr/>
          </p:nvGrpSpPr>
          <p:grpSpPr>
            <a:xfrm rot="518332">
              <a:off x="2414741" y="314380"/>
              <a:ext cx="4921287" cy="9735226"/>
              <a:chOff x="0" y="0"/>
              <a:chExt cx="2620010" cy="5182870"/>
            </a:xfrm>
          </p:grpSpPr>
          <p:sp>
            <p:nvSpPr>
              <p:cNvPr id="61"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2" name="Freeform 6"/>
              <p:cNvSpPr/>
              <p:nvPr/>
            </p:nvSpPr>
            <p:spPr>
              <a:xfrm>
                <a:off x="185420" y="156209"/>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94468" r="-94468"/>
                </a:stretch>
              </a:blipFill>
            </p:spPr>
          </p:sp>
          <p:sp>
            <p:nvSpPr>
              <p:cNvPr id="63"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4"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65"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66"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67"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68"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69"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60" name="Freeform 14"/>
            <p:cNvSpPr/>
            <p:nvPr/>
          </p:nvSpPr>
          <p:spPr>
            <a:xfrm>
              <a:off x="0" y="10295411"/>
              <a:ext cx="8788027" cy="1735635"/>
            </a:xfrm>
            <a:custGeom>
              <a:avLst/>
              <a:gdLst/>
              <a:ahLst/>
              <a:cxnLst/>
              <a:rect l="l" t="t" r="r" b="b"/>
              <a:pathLst>
                <a:path w="8788027" h="1735635">
                  <a:moveTo>
                    <a:pt x="0" y="0"/>
                  </a:moveTo>
                  <a:lnTo>
                    <a:pt x="8788027" y="0"/>
                  </a:lnTo>
                  <a:lnTo>
                    <a:pt x="8788027" y="1735635"/>
                  </a:lnTo>
                  <a:lnTo>
                    <a:pt x="0" y="1735635"/>
                  </a:lnTo>
                  <a:lnTo>
                    <a:pt x="0" y="0"/>
                  </a:lnTo>
                  <a:close/>
                </a:path>
              </a:pathLst>
            </a:custGeom>
            <a:blipFill>
              <a:blip r:embed="rId5">
                <a:alphaModFix amt="56000"/>
              </a:blip>
              <a:stretch>
                <a:fillRect/>
              </a:stretch>
            </a:blipFill>
          </p:spPr>
        </p:sp>
      </p:grpSp>
      <p:grpSp>
        <p:nvGrpSpPr>
          <p:cNvPr id="79" name="Group 78"/>
          <p:cNvGrpSpPr/>
          <p:nvPr/>
        </p:nvGrpSpPr>
        <p:grpSpPr>
          <a:xfrm>
            <a:off x="5899814" y="1329795"/>
            <a:ext cx="459825" cy="389778"/>
            <a:chOff x="2699792" y="843558"/>
            <a:chExt cx="459825" cy="389778"/>
          </a:xfrm>
        </p:grpSpPr>
        <p:sp>
          <p:nvSpPr>
            <p:cNvPr id="993" name="Google Shape;993;p64"/>
            <p:cNvSpPr/>
            <p:nvPr/>
          </p:nvSpPr>
          <p:spPr>
            <a:xfrm>
              <a:off x="2699792" y="84355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2">
                <a:lumMod val="50000"/>
              </a:schemeClr>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64"/>
            <p:cNvSpPr/>
            <p:nvPr/>
          </p:nvSpPr>
          <p:spPr>
            <a:xfrm>
              <a:off x="2844434" y="94627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5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4" name="Google Shape;1004;p64"/>
          <p:cNvGrpSpPr/>
          <p:nvPr/>
        </p:nvGrpSpPr>
        <p:grpSpPr>
          <a:xfrm>
            <a:off x="6835918" y="2121883"/>
            <a:ext cx="995046" cy="816206"/>
            <a:chOff x="1401215" y="2886392"/>
            <a:chExt cx="995046" cy="816206"/>
          </a:xfrm>
        </p:grpSpPr>
        <p:sp>
          <p:nvSpPr>
            <p:cNvPr id="1005" name="Google Shape;1005;p64"/>
            <p:cNvSpPr/>
            <p:nvPr/>
          </p:nvSpPr>
          <p:spPr>
            <a:xfrm>
              <a:off x="1401215" y="2886392"/>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64"/>
            <p:cNvSpPr/>
            <p:nvPr/>
          </p:nvSpPr>
          <p:spPr>
            <a:xfrm>
              <a:off x="1439016" y="2923998"/>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64"/>
            <p:cNvSpPr/>
            <p:nvPr/>
          </p:nvSpPr>
          <p:spPr>
            <a:xfrm>
              <a:off x="2011872" y="3475198"/>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 name="Group 80"/>
          <p:cNvGrpSpPr/>
          <p:nvPr/>
        </p:nvGrpSpPr>
        <p:grpSpPr>
          <a:xfrm>
            <a:off x="6475878" y="897747"/>
            <a:ext cx="2008179" cy="609208"/>
            <a:chOff x="6320045" y="1469966"/>
            <a:chExt cx="2008179" cy="609208"/>
          </a:xfrm>
        </p:grpSpPr>
        <p:sp>
          <p:nvSpPr>
            <p:cNvPr id="970" name="Google Shape;970;p64"/>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64"/>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64"/>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64"/>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64"/>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64"/>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64"/>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64"/>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64"/>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64"/>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64"/>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a:t>
            </a:r>
            <a:endParaRPr b="1" dirty="0">
              <a:latin typeface="Bauhaus 93" pitchFamily="82" charset="0"/>
            </a:endParaRPr>
          </a:p>
        </p:txBody>
      </p:sp>
      <p:grpSp>
        <p:nvGrpSpPr>
          <p:cNvPr id="91" name="Google Shape;349;p26"/>
          <p:cNvGrpSpPr/>
          <p:nvPr/>
        </p:nvGrpSpPr>
        <p:grpSpPr>
          <a:xfrm>
            <a:off x="7164288" y="2283718"/>
            <a:ext cx="406573" cy="402537"/>
            <a:chOff x="462200" y="569000"/>
            <a:chExt cx="1901650" cy="1882775"/>
          </a:xfrm>
          <a:solidFill>
            <a:srgbClr val="FFFF00"/>
          </a:solidFill>
        </p:grpSpPr>
        <p:sp>
          <p:nvSpPr>
            <p:cNvPr id="92"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359;p26"/>
          <p:cNvGrpSpPr/>
          <p:nvPr/>
        </p:nvGrpSpPr>
        <p:grpSpPr>
          <a:xfrm>
            <a:off x="5724128" y="1851670"/>
            <a:ext cx="372245" cy="369356"/>
            <a:chOff x="5249675" y="238125"/>
            <a:chExt cx="1897275" cy="1882550"/>
          </a:xfrm>
          <a:solidFill>
            <a:srgbClr val="92D050"/>
          </a:solidFill>
        </p:grpSpPr>
        <p:sp>
          <p:nvSpPr>
            <p:cNvPr id="97"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354;p26"/>
          <p:cNvGrpSpPr/>
          <p:nvPr/>
        </p:nvGrpSpPr>
        <p:grpSpPr>
          <a:xfrm>
            <a:off x="7452320" y="1563638"/>
            <a:ext cx="372185" cy="370679"/>
            <a:chOff x="4991125" y="2436850"/>
            <a:chExt cx="1890225" cy="1882575"/>
          </a:xfrm>
          <a:solidFill>
            <a:srgbClr val="7030A0"/>
          </a:solidFill>
        </p:grpSpPr>
        <p:sp>
          <p:nvSpPr>
            <p:cNvPr id="103"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812"/>
        <p:cNvGrpSpPr/>
        <p:nvPr/>
      </p:nvGrpSpPr>
      <p:grpSpPr>
        <a:xfrm>
          <a:off x="0" y="0"/>
          <a:ext cx="0" cy="0"/>
          <a:chOff x="0" y="0"/>
          <a:chExt cx="0" cy="0"/>
        </a:xfrm>
      </p:grpSpPr>
      <p:sp>
        <p:nvSpPr>
          <p:cNvPr id="62" name="Freeform 2"/>
          <p:cNvSpPr>
            <a:spLocks noChangeAspect="1"/>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4669" t="-13863" b="-22210"/>
            </a:stretch>
          </a:blipFill>
        </p:spPr>
      </p:sp>
      <p:sp>
        <p:nvSpPr>
          <p:cNvPr id="64" name="Freeform 3"/>
          <p:cNvSpPr>
            <a:spLocks noChangeAspect="1"/>
          </p:cNvSpPr>
          <p:nvPr/>
        </p:nvSpPr>
        <p:spPr>
          <a:xfrm>
            <a:off x="-1190972" y="-740618"/>
            <a:ext cx="2381944" cy="2381944"/>
          </a:xfrm>
          <a:custGeom>
            <a:avLst/>
            <a:gdLst/>
            <a:ahLst/>
            <a:cxnLst/>
            <a:rect l="l" t="t" r="r" b="b"/>
            <a:pathLst>
              <a:path w="4114800" h="4114800">
                <a:moveTo>
                  <a:pt x="0" y="0"/>
                </a:moveTo>
                <a:lnTo>
                  <a:pt x="4114800" y="0"/>
                </a:lnTo>
                <a:lnTo>
                  <a:pt x="4114800" y="4114800"/>
                </a:lnTo>
                <a:lnTo>
                  <a:pt x="0" y="4114800"/>
                </a:lnTo>
                <a:lnTo>
                  <a:pt x="0" y="0"/>
                </a:lnTo>
                <a:close/>
              </a:path>
            </a:pathLst>
          </a:custGeom>
          <a:blipFill dpi="0" rotWithShape="1">
            <a:blip r:embed="rId4">
              <a:duotone>
                <a:prstClr val="black"/>
                <a:schemeClr val="bg2">
                  <a:lumMod val="50000"/>
                  <a:tint val="45000"/>
                  <a:satMod val="400000"/>
                </a:schemeClr>
              </a:duotone>
              <a:extLst>
                <a:ext uri="{96DAC541-7B7A-43D3-8B79-37D633B846F1}">
                  <asvg:svgBlip xmlns="" xmlns:asvg="http://schemas.microsoft.com/office/drawing/2016/SVG/main" r:embed="rId5"/>
                </a:ext>
              </a:extLst>
            </a:blip>
            <a:srcRect/>
            <a:stretch>
              <a:fillRect/>
            </a:stretch>
          </a:blipFill>
        </p:spPr>
      </p:sp>
      <p:sp>
        <p:nvSpPr>
          <p:cNvPr id="60"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chemeClr val="bg2">
              <a:lumMod val="50000"/>
              <a:alpha val="37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1"/>
          <p:cNvSpPr/>
          <p:nvPr/>
        </p:nvSpPr>
        <p:spPr>
          <a:xfrm>
            <a:off x="2143200"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1"/>
          <p:cNvSpPr txBox="1">
            <a:spLocks noGrp="1"/>
          </p:cNvSpPr>
          <p:nvPr>
            <p:ph type="title"/>
          </p:nvPr>
        </p:nvSpPr>
        <p:spPr>
          <a:xfrm>
            <a:off x="683568" y="1893300"/>
            <a:ext cx="4536504" cy="1295400"/>
          </a:xfrm>
          <a:prstGeom prst="rect">
            <a:avLst/>
          </a:prstGeom>
        </p:spPr>
        <p:txBody>
          <a:bodyPr spcFirstLastPara="1" wrap="square" lIns="91425" tIns="91425" rIns="91425" bIns="91425" anchor="ctr" anchorCtr="0">
            <a:noAutofit/>
          </a:bodyPr>
          <a:lstStyle/>
          <a:p>
            <a:pPr lvl="0"/>
            <a:r>
              <a:rPr lang="en" dirty="0" smtClean="0"/>
              <a:t>Architecture </a:t>
            </a:r>
            <a:br>
              <a:rPr lang="en" dirty="0" smtClean="0"/>
            </a:br>
            <a:r>
              <a:rPr lang="en" dirty="0" smtClean="0"/>
              <a:t>Overview</a:t>
            </a:r>
            <a:endParaRPr dirty="0"/>
          </a:p>
        </p:txBody>
      </p:sp>
      <p:sp>
        <p:nvSpPr>
          <p:cNvPr id="1816" name="Google Shape;1816;p81"/>
          <p:cNvSpPr txBox="1">
            <a:spLocks noGrp="1"/>
          </p:cNvSpPr>
          <p:nvPr>
            <p:ph type="title" idx="2"/>
          </p:nvPr>
        </p:nvSpPr>
        <p:spPr>
          <a:xfrm>
            <a:off x="2143200" y="1101725"/>
            <a:ext cx="8913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7"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9"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10</a:t>
            </a:r>
            <a:endParaRPr b="1" dirty="0">
              <a:latin typeface="Bauhaus 93" pitchFamily="82" charset="0"/>
            </a:endParaRPr>
          </a:p>
        </p:txBody>
      </p:sp>
      <p:sp>
        <p:nvSpPr>
          <p:cNvPr id="61"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79;p27"/>
          <p:cNvSpPr/>
          <p:nvPr/>
        </p:nvSpPr>
        <p:spPr>
          <a:xfrm>
            <a:off x="7236296" y="32918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65" name="Freeform 4"/>
          <p:cNvSpPr>
            <a:spLocks noChangeAspect="1"/>
          </p:cNvSpPr>
          <p:nvPr/>
        </p:nvSpPr>
        <p:spPr>
          <a:xfrm>
            <a:off x="3707904" y="3435846"/>
            <a:ext cx="1255178" cy="665244"/>
          </a:xfrm>
          <a:custGeom>
            <a:avLst/>
            <a:gdLst/>
            <a:ahLst/>
            <a:cxnLst/>
            <a:rect l="l" t="t" r="r" b="b"/>
            <a:pathLst>
              <a:path w="1831242" h="970558">
                <a:moveTo>
                  <a:pt x="0" y="0"/>
                </a:moveTo>
                <a:lnTo>
                  <a:pt x="1831243" y="0"/>
                </a:lnTo>
                <a:lnTo>
                  <a:pt x="1831243" y="970558"/>
                </a:lnTo>
                <a:lnTo>
                  <a:pt x="0" y="970558"/>
                </a:lnTo>
                <a:lnTo>
                  <a:pt x="0" y="0"/>
                </a:lnTo>
                <a:close/>
              </a:path>
            </a:pathLst>
          </a:custGeom>
          <a:blipFill dpi="0" rotWithShape="1">
            <a:blip r:embed="rId6">
              <a:duotone>
                <a:prstClr val="black"/>
                <a:schemeClr val="bg2">
                  <a:lumMod val="50000"/>
                  <a:tint val="45000"/>
                  <a:satMod val="400000"/>
                </a:schemeClr>
              </a:duotone>
              <a:extLst>
                <a:ext uri="{96DAC541-7B7A-43D3-8B79-37D633B846F1}">
                  <asvg:svgBlip xmlns="" xmlns:asvg="http://schemas.microsoft.com/office/drawing/2016/SVG/main" r:embed="rId7"/>
                </a:ext>
              </a:extLst>
            </a:blip>
            <a:srcRect/>
            <a:stretch>
              <a:fillRect/>
            </a:stretch>
          </a:blipFill>
        </p:spPr>
      </p:sp>
      <p:grpSp>
        <p:nvGrpSpPr>
          <p:cNvPr id="80" name="Group 79"/>
          <p:cNvGrpSpPr>
            <a:grpSpLocks noChangeAspect="1"/>
          </p:cNvGrpSpPr>
          <p:nvPr/>
        </p:nvGrpSpPr>
        <p:grpSpPr>
          <a:xfrm>
            <a:off x="5940152" y="1059582"/>
            <a:ext cx="1893298" cy="2551012"/>
            <a:chOff x="-2556792" y="3857700"/>
            <a:chExt cx="2320838" cy="3127076"/>
          </a:xfrm>
        </p:grpSpPr>
        <p:sp>
          <p:nvSpPr>
            <p:cNvPr id="75" name="Google Shape;5995;p128"/>
            <p:cNvSpPr/>
            <p:nvPr/>
          </p:nvSpPr>
          <p:spPr>
            <a:xfrm>
              <a:off x="-2556792" y="3857700"/>
              <a:ext cx="1816800" cy="2571600"/>
            </a:xfrm>
            <a:prstGeom prst="roundRect">
              <a:avLst>
                <a:gd name="adj" fmla="val 6505"/>
              </a:avLst>
            </a:prstGeom>
            <a:solidFill>
              <a:schemeClr val="accent6">
                <a:alpha val="40000"/>
              </a:schemeClr>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p:cNvGrpSpPr>
              <a:grpSpLocks noChangeAspect="1"/>
            </p:cNvGrpSpPr>
            <p:nvPr/>
          </p:nvGrpSpPr>
          <p:grpSpPr>
            <a:xfrm>
              <a:off x="-2340768" y="4371950"/>
              <a:ext cx="2104814" cy="2612826"/>
              <a:chOff x="-4429000" y="3291830"/>
              <a:chExt cx="2787992" cy="3460894"/>
            </a:xfrm>
          </p:grpSpPr>
          <p:grpSp>
            <p:nvGrpSpPr>
              <p:cNvPr id="73" name="Group 72"/>
              <p:cNvGrpSpPr/>
              <p:nvPr/>
            </p:nvGrpSpPr>
            <p:grpSpPr>
              <a:xfrm>
                <a:off x="-4429000" y="3291830"/>
                <a:ext cx="2787992" cy="3460894"/>
                <a:chOff x="-4429000" y="3291830"/>
                <a:chExt cx="2787992" cy="3460894"/>
              </a:xfrm>
            </p:grpSpPr>
            <p:sp>
              <p:nvSpPr>
                <p:cNvPr id="48" name="Google Shape;5599;p58"/>
                <p:cNvSpPr>
                  <a:spLocks noChangeAspect="1"/>
                </p:cNvSpPr>
                <p:nvPr/>
              </p:nvSpPr>
              <p:spPr>
                <a:xfrm>
                  <a:off x="-4429000" y="3291830"/>
                  <a:ext cx="1584176" cy="1372662"/>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99;p58"/>
                <p:cNvSpPr>
                  <a:spLocks noChangeAspect="1"/>
                </p:cNvSpPr>
                <p:nvPr/>
              </p:nvSpPr>
              <p:spPr>
                <a:xfrm>
                  <a:off x="-3225184" y="3991590"/>
                  <a:ext cx="1584176" cy="1372662"/>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99;p58"/>
                <p:cNvSpPr>
                  <a:spLocks noChangeAspect="1"/>
                </p:cNvSpPr>
                <p:nvPr/>
              </p:nvSpPr>
              <p:spPr>
                <a:xfrm>
                  <a:off x="-3225184" y="5380062"/>
                  <a:ext cx="1584176" cy="1372662"/>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9663;p68"/>
              <p:cNvGrpSpPr>
                <a:grpSpLocks noChangeAspect="1"/>
              </p:cNvGrpSpPr>
              <p:nvPr/>
            </p:nvGrpSpPr>
            <p:grpSpPr>
              <a:xfrm>
                <a:off x="-2833776" y="4289782"/>
                <a:ext cx="831303" cy="829028"/>
                <a:chOff x="-2671375" y="3597450"/>
                <a:chExt cx="292250" cy="291450"/>
              </a:xfrm>
            </p:grpSpPr>
            <p:sp>
              <p:nvSpPr>
                <p:cNvPr id="52" name="Google Shape;9664;p6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665;p6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9751;p68"/>
              <p:cNvGrpSpPr>
                <a:grpSpLocks noChangeAspect="1"/>
              </p:cNvGrpSpPr>
              <p:nvPr/>
            </p:nvGrpSpPr>
            <p:grpSpPr>
              <a:xfrm>
                <a:off x="-3961456" y="3578982"/>
                <a:ext cx="828600" cy="830662"/>
                <a:chOff x="-3771675" y="3971775"/>
                <a:chExt cx="291300" cy="292025"/>
              </a:xfrm>
            </p:grpSpPr>
            <p:sp>
              <p:nvSpPr>
                <p:cNvPr id="55" name="Google Shape;9752;p6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53;p6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54;p6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755;p6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756;p6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9761;p68"/>
              <p:cNvGrpSpPr>
                <a:grpSpLocks noChangeAspect="1"/>
              </p:cNvGrpSpPr>
              <p:nvPr/>
            </p:nvGrpSpPr>
            <p:grpSpPr>
              <a:xfrm>
                <a:off x="-2722016" y="5647774"/>
                <a:ext cx="840191" cy="829028"/>
                <a:chOff x="-1951475" y="3597450"/>
                <a:chExt cx="295375" cy="291450"/>
              </a:xfrm>
            </p:grpSpPr>
            <p:sp>
              <p:nvSpPr>
                <p:cNvPr id="69" name="Google Shape;9762;p6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763;p6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764;p6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765;p6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 name="Google Shape;9646;p68"/>
            <p:cNvGrpSpPr/>
            <p:nvPr/>
          </p:nvGrpSpPr>
          <p:grpSpPr>
            <a:xfrm>
              <a:off x="-1836712" y="5596086"/>
              <a:ext cx="423079" cy="423043"/>
              <a:chOff x="-4478975" y="3251700"/>
              <a:chExt cx="293825" cy="293800"/>
            </a:xfrm>
            <a:solidFill>
              <a:schemeClr val="tx1">
                <a:lumMod val="50000"/>
              </a:schemeClr>
            </a:solidFill>
          </p:grpSpPr>
          <p:sp>
            <p:nvSpPr>
              <p:cNvPr id="77" name="Google Shape;9647;p6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648;p6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649;p6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5"/>
                                        </p:tgtEl>
                                        <p:attrNameLst>
                                          <p:attrName>style.visibility</p:attrName>
                                        </p:attrNameLst>
                                      </p:cBhvr>
                                      <p:to>
                                        <p:strVal val="visible"/>
                                      </p:to>
                                    </p:set>
                                    <p:animEffect transition="in" filter="fade">
                                      <p:cBhvr>
                                        <p:cTn id="7" dur="1000"/>
                                        <p:tgtEl>
                                          <p:spTgt spid="1815"/>
                                        </p:tgtEl>
                                      </p:cBhvr>
                                    </p:animEffect>
                                  </p:childTnLst>
                                </p:cTn>
                              </p:par>
                              <p:par>
                                <p:cTn id="8" presetID="10" presetClass="entr" presetSubtype="0" fill="hold" nodeType="withEffect">
                                  <p:stCondLst>
                                    <p:cond delay="0"/>
                                  </p:stCondLst>
                                  <p:childTnLst>
                                    <p:set>
                                      <p:cBhvr>
                                        <p:cTn id="9" dur="1" fill="hold">
                                          <p:stCondLst>
                                            <p:cond delay="0"/>
                                          </p:stCondLst>
                                        </p:cTn>
                                        <p:tgtEl>
                                          <p:spTgt spid="1816"/>
                                        </p:tgtEl>
                                        <p:attrNameLst>
                                          <p:attrName>style.visibility</p:attrName>
                                        </p:attrNameLst>
                                      </p:cBhvr>
                                      <p:to>
                                        <p:strVal val="visible"/>
                                      </p:to>
                                    </p:set>
                                    <p:animEffect transition="in" filter="fade">
                                      <p:cBhvr>
                                        <p:cTn id="10" dur="1000"/>
                                        <p:tgtEl>
                                          <p:spTgt spid="1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494"/>
        <p:cNvGrpSpPr/>
        <p:nvPr/>
      </p:nvGrpSpPr>
      <p:grpSpPr>
        <a:xfrm>
          <a:off x="0" y="0"/>
          <a:ext cx="0" cy="0"/>
          <a:chOff x="0" y="0"/>
          <a:chExt cx="0" cy="0"/>
        </a:xfrm>
      </p:grpSpPr>
      <p:sp>
        <p:nvSpPr>
          <p:cNvPr id="86" name="Google Shape;912;p29"/>
          <p:cNvSpPr/>
          <p:nvPr/>
        </p:nvSpPr>
        <p:spPr>
          <a:xfrm rot="8181627">
            <a:off x="-1028586" y="-895935"/>
            <a:ext cx="2568321" cy="2326857"/>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6"/>
          <p:cNvSpPr/>
          <p:nvPr/>
        </p:nvSpPr>
        <p:spPr>
          <a:xfrm>
            <a:off x="1049150"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6"/>
          <p:cNvSpPr/>
          <p:nvPr/>
        </p:nvSpPr>
        <p:spPr>
          <a:xfrm>
            <a:off x="3595871"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6"/>
          <p:cNvSpPr/>
          <p:nvPr/>
        </p:nvSpPr>
        <p:spPr>
          <a:xfrm>
            <a:off x="6142599"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76"/>
          <p:cNvGrpSpPr/>
          <p:nvPr/>
        </p:nvGrpSpPr>
        <p:grpSpPr>
          <a:xfrm>
            <a:off x="1149947" y="1850950"/>
            <a:ext cx="1750805" cy="94001"/>
            <a:chOff x="3569131" y="3296864"/>
            <a:chExt cx="2721600" cy="146100"/>
          </a:xfrm>
        </p:grpSpPr>
        <p:sp>
          <p:nvSpPr>
            <p:cNvPr id="1499" name="Google Shape;1499;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76"/>
            <p:cNvGrpSpPr/>
            <p:nvPr/>
          </p:nvGrpSpPr>
          <p:grpSpPr>
            <a:xfrm rot="10800000" flipH="1">
              <a:off x="3595847" y="3322949"/>
              <a:ext cx="429322" cy="93999"/>
              <a:chOff x="5795037" y="809024"/>
              <a:chExt cx="431653" cy="94500"/>
            </a:xfrm>
          </p:grpSpPr>
          <p:sp>
            <p:nvSpPr>
              <p:cNvPr id="1501" name="Google Shape;1501;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4" name="Google Shape;1504;p76"/>
          <p:cNvGrpSpPr/>
          <p:nvPr/>
        </p:nvGrpSpPr>
        <p:grpSpPr>
          <a:xfrm>
            <a:off x="3696672" y="1850950"/>
            <a:ext cx="1750805" cy="94001"/>
            <a:chOff x="3569131" y="3296864"/>
            <a:chExt cx="2721600" cy="146100"/>
          </a:xfrm>
        </p:grpSpPr>
        <p:sp>
          <p:nvSpPr>
            <p:cNvPr id="1505" name="Google Shape;1505;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6"/>
            <p:cNvGrpSpPr/>
            <p:nvPr/>
          </p:nvGrpSpPr>
          <p:grpSpPr>
            <a:xfrm rot="10800000" flipH="1">
              <a:off x="3595847" y="3322949"/>
              <a:ext cx="429322" cy="93999"/>
              <a:chOff x="5795037" y="809024"/>
              <a:chExt cx="431653" cy="94500"/>
            </a:xfrm>
          </p:grpSpPr>
          <p:sp>
            <p:nvSpPr>
              <p:cNvPr id="1507" name="Google Shape;1507;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0" name="Google Shape;1510;p76"/>
          <p:cNvGrpSpPr/>
          <p:nvPr/>
        </p:nvGrpSpPr>
        <p:grpSpPr>
          <a:xfrm>
            <a:off x="6243397" y="1850950"/>
            <a:ext cx="1750805" cy="94001"/>
            <a:chOff x="3569131" y="3296864"/>
            <a:chExt cx="2721600" cy="146100"/>
          </a:xfrm>
        </p:grpSpPr>
        <p:sp>
          <p:nvSpPr>
            <p:cNvPr id="1511" name="Google Shape;1511;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2" name="Google Shape;1512;p76"/>
            <p:cNvGrpSpPr/>
            <p:nvPr/>
          </p:nvGrpSpPr>
          <p:grpSpPr>
            <a:xfrm rot="10800000" flipH="1">
              <a:off x="3595847" y="3322949"/>
              <a:ext cx="429322" cy="93999"/>
              <a:chOff x="5795037" y="809024"/>
              <a:chExt cx="431653" cy="94500"/>
            </a:xfrm>
          </p:grpSpPr>
          <p:sp>
            <p:nvSpPr>
              <p:cNvPr id="1513" name="Google Shape;1513;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6" name="Google Shape;1516;p76"/>
          <p:cNvSpPr/>
          <p:nvPr/>
        </p:nvSpPr>
        <p:spPr>
          <a:xfrm>
            <a:off x="1049150"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6"/>
          <p:cNvSpPr/>
          <p:nvPr/>
        </p:nvSpPr>
        <p:spPr>
          <a:xfrm>
            <a:off x="3595871"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6"/>
          <p:cNvSpPr/>
          <p:nvPr/>
        </p:nvSpPr>
        <p:spPr>
          <a:xfrm>
            <a:off x="6142599"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FullStack Architecture</a:t>
            </a:r>
            <a:endParaRPr dirty="0"/>
          </a:p>
        </p:txBody>
      </p:sp>
      <p:sp>
        <p:nvSpPr>
          <p:cNvPr id="1520" name="Google Shape;1520;p76"/>
          <p:cNvSpPr txBox="1">
            <a:spLocks noGrp="1"/>
          </p:cNvSpPr>
          <p:nvPr>
            <p:ph type="title" idx="2"/>
          </p:nvPr>
        </p:nvSpPr>
        <p:spPr>
          <a:xfrm>
            <a:off x="1227350" y="3431500"/>
            <a:ext cx="15960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Angular</a:t>
            </a:r>
            <a:endParaRPr dirty="0"/>
          </a:p>
        </p:txBody>
      </p:sp>
      <p:sp>
        <p:nvSpPr>
          <p:cNvPr id="1521" name="Google Shape;1521;p76"/>
          <p:cNvSpPr txBox="1">
            <a:spLocks noGrp="1"/>
          </p:cNvSpPr>
          <p:nvPr>
            <p:ph type="subTitle" idx="1"/>
          </p:nvPr>
        </p:nvSpPr>
        <p:spPr>
          <a:xfrm>
            <a:off x="937700" y="3644100"/>
            <a:ext cx="2175300" cy="1015882"/>
          </a:xfrm>
          <a:prstGeom prst="rect">
            <a:avLst/>
          </a:prstGeom>
        </p:spPr>
        <p:txBody>
          <a:bodyPr spcFirstLastPara="1" wrap="square" lIns="91425" tIns="91425" rIns="91425" bIns="91425" anchor="ctr" anchorCtr="0">
            <a:noAutofit/>
          </a:bodyPr>
          <a:lstStyle/>
          <a:p>
            <a:pPr marL="0" lvl="0" indent="0"/>
            <a:r>
              <a:rPr lang="en-US" sz="1200" dirty="0" smtClean="0"/>
              <a:t>Angular, powered by TypeScript, ensures a seamless user experience while efficiently connecting with the backend.</a:t>
            </a:r>
            <a:endParaRPr sz="1200" dirty="0"/>
          </a:p>
        </p:txBody>
      </p:sp>
      <p:sp>
        <p:nvSpPr>
          <p:cNvPr id="1522" name="Google Shape;1522;p76"/>
          <p:cNvSpPr txBox="1">
            <a:spLocks noGrp="1"/>
          </p:cNvSpPr>
          <p:nvPr>
            <p:ph type="title" idx="3"/>
          </p:nvPr>
        </p:nvSpPr>
        <p:spPr>
          <a:xfrm>
            <a:off x="3774099" y="3431500"/>
            <a:ext cx="15960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Springboot</a:t>
            </a:r>
            <a:endParaRPr dirty="0"/>
          </a:p>
        </p:txBody>
      </p:sp>
      <p:sp>
        <p:nvSpPr>
          <p:cNvPr id="1523" name="Google Shape;1523;p76"/>
          <p:cNvSpPr txBox="1">
            <a:spLocks noGrp="1"/>
          </p:cNvSpPr>
          <p:nvPr>
            <p:ph type="subTitle" idx="4"/>
          </p:nvPr>
        </p:nvSpPr>
        <p:spPr>
          <a:xfrm>
            <a:off x="3484421" y="3644100"/>
            <a:ext cx="2175300" cy="1015882"/>
          </a:xfrm>
          <a:prstGeom prst="rect">
            <a:avLst/>
          </a:prstGeom>
        </p:spPr>
        <p:txBody>
          <a:bodyPr spcFirstLastPara="1" wrap="square" lIns="91425" tIns="91425" rIns="91425" bIns="91425" anchor="ctr" anchorCtr="0">
            <a:noAutofit/>
          </a:bodyPr>
          <a:lstStyle/>
          <a:p>
            <a:pPr marL="0" lvl="0" indent="0"/>
            <a:r>
              <a:rPr lang="en-US" sz="1200" dirty="0" smtClean="0"/>
              <a:t>A Java-based framework, seamlessly handles backend operations, ensuring smooth communication with the frontend through </a:t>
            </a:r>
            <a:r>
              <a:rPr lang="en-US" sz="1200" dirty="0" err="1" smtClean="0"/>
              <a:t>RESTful</a:t>
            </a:r>
            <a:r>
              <a:rPr lang="en-US" sz="1200" dirty="0" smtClean="0"/>
              <a:t> API.</a:t>
            </a:r>
            <a:endParaRPr sz="1200" dirty="0"/>
          </a:p>
        </p:txBody>
      </p:sp>
      <p:sp>
        <p:nvSpPr>
          <p:cNvPr id="1524" name="Google Shape;1524;p76"/>
          <p:cNvSpPr txBox="1">
            <a:spLocks noGrp="1"/>
          </p:cNvSpPr>
          <p:nvPr>
            <p:ph type="title" idx="5"/>
          </p:nvPr>
        </p:nvSpPr>
        <p:spPr>
          <a:xfrm>
            <a:off x="6228184" y="3431500"/>
            <a:ext cx="18002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err="1" smtClean="0"/>
              <a:t>MongoDB</a:t>
            </a:r>
            <a:r>
              <a:rPr lang="en-US" sz="1100" dirty="0" smtClean="0"/>
              <a:t> &amp; </a:t>
            </a:r>
            <a:r>
              <a:rPr lang="en-US" sz="1100" dirty="0" err="1" smtClean="0"/>
              <a:t>MySQL</a:t>
            </a:r>
            <a:endParaRPr sz="1100" dirty="0"/>
          </a:p>
        </p:txBody>
      </p:sp>
      <p:sp>
        <p:nvSpPr>
          <p:cNvPr id="1525" name="Google Shape;1525;p76"/>
          <p:cNvSpPr txBox="1">
            <a:spLocks noGrp="1"/>
          </p:cNvSpPr>
          <p:nvPr>
            <p:ph type="subTitle" idx="6"/>
          </p:nvPr>
        </p:nvSpPr>
        <p:spPr>
          <a:xfrm>
            <a:off x="6031149" y="3644100"/>
            <a:ext cx="2175300" cy="1087890"/>
          </a:xfrm>
          <a:prstGeom prst="rect">
            <a:avLst/>
          </a:prstGeom>
        </p:spPr>
        <p:txBody>
          <a:bodyPr spcFirstLastPara="1" wrap="square" lIns="91425" tIns="91425" rIns="91425" bIns="91425" anchor="ctr" anchorCtr="0">
            <a:noAutofit/>
          </a:bodyPr>
          <a:lstStyle/>
          <a:p>
            <a:pPr marL="0" lvl="0" indent="0"/>
            <a:r>
              <a:rPr lang="en-US" sz="1200" dirty="0" err="1" smtClean="0"/>
              <a:t>MongoDB</a:t>
            </a:r>
            <a:r>
              <a:rPr lang="en-US" sz="1200" dirty="0" smtClean="0"/>
              <a:t> manages dynamic culinary data with flexibility, while </a:t>
            </a:r>
            <a:r>
              <a:rPr lang="en-US" sz="1200" dirty="0" err="1" smtClean="0"/>
              <a:t>MySQL</a:t>
            </a:r>
            <a:r>
              <a:rPr lang="en-US" sz="1200" dirty="0" smtClean="0"/>
              <a:t> ensures data integrity for structured information like user profiles in our application.</a:t>
            </a:r>
            <a:endParaRPr sz="1200" dirty="0"/>
          </a:p>
        </p:txBody>
      </p:sp>
      <p:sp>
        <p:nvSpPr>
          <p:cNvPr id="1528" name="Google Shape;1528;p76"/>
          <p:cNvSpPr/>
          <p:nvPr/>
        </p:nvSpPr>
        <p:spPr>
          <a:xfrm>
            <a:off x="6228184" y="2018675"/>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6"/>
          <p:cNvSpPr/>
          <p:nvPr/>
        </p:nvSpPr>
        <p:spPr>
          <a:xfrm>
            <a:off x="104915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6"/>
          <p:cNvSpPr/>
          <p:nvPr/>
        </p:nvSpPr>
        <p:spPr>
          <a:xfrm>
            <a:off x="3595875"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6"/>
          <p:cNvSpPr/>
          <p:nvPr/>
        </p:nvSpPr>
        <p:spPr>
          <a:xfrm>
            <a:off x="614260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28;p76"/>
          <p:cNvSpPr/>
          <p:nvPr/>
        </p:nvSpPr>
        <p:spPr>
          <a:xfrm>
            <a:off x="7227084" y="1995686"/>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372;p134"/>
          <p:cNvGrpSpPr/>
          <p:nvPr/>
        </p:nvGrpSpPr>
        <p:grpSpPr>
          <a:xfrm>
            <a:off x="971601" y="1347614"/>
            <a:ext cx="1800200" cy="352800"/>
            <a:chOff x="6336019" y="3733725"/>
            <a:chExt cx="2566206" cy="351310"/>
          </a:xfrm>
        </p:grpSpPr>
        <p:sp>
          <p:nvSpPr>
            <p:cNvPr id="69" name="Google Shape;6373;p134"/>
            <p:cNvSpPr/>
            <p:nvPr/>
          </p:nvSpPr>
          <p:spPr>
            <a:xfrm>
              <a:off x="6336019" y="3733735"/>
              <a:ext cx="1881300" cy="351300"/>
            </a:xfrm>
            <a:prstGeom prst="homePlate">
              <a:avLst>
                <a:gd name="adj" fmla="val 5000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accent6"/>
                  </a:solidFill>
                </a:rPr>
                <a:t>Front End</a:t>
              </a:r>
              <a:endParaRPr dirty="0">
                <a:solidFill>
                  <a:schemeClr val="accent6"/>
                </a:solidFill>
              </a:endParaRPr>
            </a:p>
          </p:txBody>
        </p:sp>
        <p:sp>
          <p:nvSpPr>
            <p:cNvPr id="70" name="Google Shape;6374;p134"/>
            <p:cNvSpPr/>
            <p:nvPr/>
          </p:nvSpPr>
          <p:spPr>
            <a:xfrm>
              <a:off x="8098525" y="3733725"/>
              <a:ext cx="346500" cy="351300"/>
            </a:xfrm>
            <a:prstGeom prst="chevron">
              <a:avLst>
                <a:gd name="adj" fmla="val 50000"/>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375;p134"/>
            <p:cNvSpPr/>
            <p:nvPr/>
          </p:nvSpPr>
          <p:spPr>
            <a:xfrm>
              <a:off x="8327125" y="3733725"/>
              <a:ext cx="346500" cy="351300"/>
            </a:xfrm>
            <a:prstGeom prst="chevron">
              <a:avLst>
                <a:gd name="adj" fmla="val 50000"/>
              </a:avLst>
            </a:prstGeom>
            <a:solidFill>
              <a:schemeClr val="accent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376;p134"/>
            <p:cNvSpPr/>
            <p:nvPr/>
          </p:nvSpPr>
          <p:spPr>
            <a:xfrm>
              <a:off x="8555725" y="3733725"/>
              <a:ext cx="346500" cy="3513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6372;p134"/>
          <p:cNvGrpSpPr/>
          <p:nvPr/>
        </p:nvGrpSpPr>
        <p:grpSpPr>
          <a:xfrm>
            <a:off x="3491880" y="1347614"/>
            <a:ext cx="1800200" cy="352800"/>
            <a:chOff x="6336019" y="3733725"/>
            <a:chExt cx="2566206" cy="351310"/>
          </a:xfrm>
        </p:grpSpPr>
        <p:sp>
          <p:nvSpPr>
            <p:cNvPr id="74" name="Google Shape;6373;p134"/>
            <p:cNvSpPr/>
            <p:nvPr/>
          </p:nvSpPr>
          <p:spPr>
            <a:xfrm>
              <a:off x="6336019" y="3733735"/>
              <a:ext cx="1881300" cy="351300"/>
            </a:xfrm>
            <a:prstGeom prst="homePlate">
              <a:avLst>
                <a:gd name="adj" fmla="val 5000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accent6"/>
                  </a:solidFill>
                </a:rPr>
                <a:t>Back End</a:t>
              </a:r>
              <a:endParaRPr dirty="0">
                <a:solidFill>
                  <a:schemeClr val="accent6"/>
                </a:solidFill>
              </a:endParaRPr>
            </a:p>
          </p:txBody>
        </p:sp>
        <p:sp>
          <p:nvSpPr>
            <p:cNvPr id="75" name="Google Shape;6374;p134"/>
            <p:cNvSpPr/>
            <p:nvPr/>
          </p:nvSpPr>
          <p:spPr>
            <a:xfrm>
              <a:off x="8098525" y="3733725"/>
              <a:ext cx="346500" cy="351300"/>
            </a:xfrm>
            <a:prstGeom prst="chevron">
              <a:avLst>
                <a:gd name="adj" fmla="val 50000"/>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375;p134"/>
            <p:cNvSpPr/>
            <p:nvPr/>
          </p:nvSpPr>
          <p:spPr>
            <a:xfrm>
              <a:off x="8327125" y="3733725"/>
              <a:ext cx="346500" cy="351300"/>
            </a:xfrm>
            <a:prstGeom prst="chevron">
              <a:avLst>
                <a:gd name="adj" fmla="val 50000"/>
              </a:avLst>
            </a:prstGeom>
            <a:solidFill>
              <a:schemeClr val="accent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376;p134"/>
            <p:cNvSpPr/>
            <p:nvPr/>
          </p:nvSpPr>
          <p:spPr>
            <a:xfrm>
              <a:off x="8555725" y="3733725"/>
              <a:ext cx="346500" cy="3513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6372;p134"/>
          <p:cNvGrpSpPr/>
          <p:nvPr/>
        </p:nvGrpSpPr>
        <p:grpSpPr>
          <a:xfrm>
            <a:off x="6012160" y="1347614"/>
            <a:ext cx="1800200" cy="352800"/>
            <a:chOff x="6336019" y="3733725"/>
            <a:chExt cx="2566206" cy="351310"/>
          </a:xfrm>
        </p:grpSpPr>
        <p:sp>
          <p:nvSpPr>
            <p:cNvPr id="79" name="Google Shape;6373;p134"/>
            <p:cNvSpPr/>
            <p:nvPr/>
          </p:nvSpPr>
          <p:spPr>
            <a:xfrm>
              <a:off x="6336019" y="3733735"/>
              <a:ext cx="1881300" cy="351300"/>
            </a:xfrm>
            <a:prstGeom prst="homePlate">
              <a:avLst>
                <a:gd name="adj" fmla="val 5000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accent6"/>
                  </a:solidFill>
                </a:rPr>
                <a:t>Database</a:t>
              </a:r>
              <a:endParaRPr dirty="0">
                <a:solidFill>
                  <a:schemeClr val="accent6"/>
                </a:solidFill>
              </a:endParaRPr>
            </a:p>
          </p:txBody>
        </p:sp>
        <p:sp>
          <p:nvSpPr>
            <p:cNvPr id="80" name="Google Shape;6374;p134"/>
            <p:cNvSpPr/>
            <p:nvPr/>
          </p:nvSpPr>
          <p:spPr>
            <a:xfrm>
              <a:off x="8098525" y="3733725"/>
              <a:ext cx="346500" cy="351300"/>
            </a:xfrm>
            <a:prstGeom prst="chevron">
              <a:avLst>
                <a:gd name="adj" fmla="val 50000"/>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375;p134"/>
            <p:cNvSpPr/>
            <p:nvPr/>
          </p:nvSpPr>
          <p:spPr>
            <a:xfrm>
              <a:off x="8327125" y="3733725"/>
              <a:ext cx="346500" cy="351300"/>
            </a:xfrm>
            <a:prstGeom prst="chevron">
              <a:avLst>
                <a:gd name="adj" fmla="val 50000"/>
              </a:avLst>
            </a:prstGeom>
            <a:solidFill>
              <a:schemeClr val="accent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376;p134"/>
            <p:cNvSpPr/>
            <p:nvPr/>
          </p:nvSpPr>
          <p:spPr>
            <a:xfrm>
              <a:off x="8555725" y="3733725"/>
              <a:ext cx="346500" cy="3513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1528;p76"/>
          <p:cNvSpPr/>
          <p:nvPr/>
        </p:nvSpPr>
        <p:spPr>
          <a:xfrm>
            <a:off x="4139952" y="1995686"/>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8;p76"/>
          <p:cNvSpPr/>
          <p:nvPr/>
        </p:nvSpPr>
        <p:spPr>
          <a:xfrm>
            <a:off x="1610460" y="2058482"/>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9" name="Picture 5" descr="C:\Users\Dell\Desktop\Foodhut-presentation\assets\angular-icon-logo.png"/>
          <p:cNvPicPr>
            <a:picLocks noChangeAspect="1" noChangeArrowheads="1"/>
          </p:cNvPicPr>
          <p:nvPr/>
        </p:nvPicPr>
        <p:blipFill>
          <a:blip r:embed="rId3"/>
          <a:srcRect/>
          <a:stretch>
            <a:fillRect/>
          </a:stretch>
        </p:blipFill>
        <p:spPr bwMode="auto">
          <a:xfrm>
            <a:off x="1728000" y="2175750"/>
            <a:ext cx="576064" cy="607883"/>
          </a:xfrm>
          <a:prstGeom prst="rect">
            <a:avLst/>
          </a:prstGeom>
          <a:noFill/>
        </p:spPr>
      </p:pic>
      <p:pic>
        <p:nvPicPr>
          <p:cNvPr id="1032" name="Picture 8" descr="C:\Users\Dell\Desktop\Foodhut-presentation\assets\317776.png"/>
          <p:cNvPicPr>
            <a:picLocks noChangeAspect="1" noChangeArrowheads="1"/>
          </p:cNvPicPr>
          <p:nvPr/>
        </p:nvPicPr>
        <p:blipFill>
          <a:blip r:embed="rId4"/>
          <a:srcRect/>
          <a:stretch>
            <a:fillRect/>
          </a:stretch>
        </p:blipFill>
        <p:spPr bwMode="auto">
          <a:xfrm>
            <a:off x="4115568" y="1977398"/>
            <a:ext cx="834760" cy="834760"/>
          </a:xfrm>
          <a:prstGeom prst="rect">
            <a:avLst/>
          </a:prstGeom>
          <a:noFill/>
        </p:spPr>
      </p:pic>
      <p:pic>
        <p:nvPicPr>
          <p:cNvPr id="1033" name="Picture 9" descr="C:\Users\Dell\Desktop\Foodhut-presentation\assets\Mysql_logo.png"/>
          <p:cNvPicPr>
            <a:picLocks noChangeAspect="1" noChangeArrowheads="1"/>
          </p:cNvPicPr>
          <p:nvPr/>
        </p:nvPicPr>
        <p:blipFill>
          <a:blip r:embed="rId5"/>
          <a:srcRect/>
          <a:stretch>
            <a:fillRect/>
          </a:stretch>
        </p:blipFill>
        <p:spPr bwMode="auto">
          <a:xfrm>
            <a:off x="6300192" y="2236940"/>
            <a:ext cx="648072" cy="334810"/>
          </a:xfrm>
          <a:prstGeom prst="rect">
            <a:avLst/>
          </a:prstGeom>
          <a:noFill/>
        </p:spPr>
      </p:pic>
      <p:pic>
        <p:nvPicPr>
          <p:cNvPr id="1034" name="Picture 10" descr="C:\Users\Dell\Desktop\Foodhut-presentation\assets\MongoDB_Logo.svg.png"/>
          <p:cNvPicPr>
            <a:picLocks noChangeAspect="1" noChangeArrowheads="1"/>
          </p:cNvPicPr>
          <p:nvPr/>
        </p:nvPicPr>
        <p:blipFill>
          <a:blip r:embed="rId6"/>
          <a:srcRect/>
          <a:stretch>
            <a:fillRect/>
          </a:stretch>
        </p:blipFill>
        <p:spPr bwMode="auto">
          <a:xfrm>
            <a:off x="7237440" y="2283718"/>
            <a:ext cx="792088" cy="213492"/>
          </a:xfrm>
          <a:prstGeom prst="rect">
            <a:avLst/>
          </a:prstGeom>
          <a:noFill/>
        </p:spPr>
      </p:pic>
      <p:sp>
        <p:nvSpPr>
          <p:cNvPr id="67"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84"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11</a:t>
            </a:r>
            <a:endParaRPr b="1" dirty="0">
              <a:latin typeface="Bauhaus 93" pitchFamily="82" charset="0"/>
            </a:endParaRPr>
          </a:p>
        </p:txBody>
      </p:sp>
      <p:sp>
        <p:nvSpPr>
          <p:cNvPr id="90"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356"/>
        <p:cNvGrpSpPr/>
        <p:nvPr/>
      </p:nvGrpSpPr>
      <p:grpSpPr>
        <a:xfrm>
          <a:off x="0" y="0"/>
          <a:ext cx="0" cy="0"/>
          <a:chOff x="0" y="0"/>
          <a:chExt cx="0" cy="0"/>
        </a:xfrm>
      </p:grpSpPr>
      <p:sp>
        <p:nvSpPr>
          <p:cNvPr id="384" name="Google Shape;912;p29"/>
          <p:cNvSpPr/>
          <p:nvPr/>
        </p:nvSpPr>
        <p:spPr>
          <a:xfrm rot="14708285">
            <a:off x="8085626" y="3167728"/>
            <a:ext cx="2697872" cy="2166939"/>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12;p29"/>
          <p:cNvSpPr/>
          <p:nvPr/>
        </p:nvSpPr>
        <p:spPr>
          <a:xfrm rot="12161060">
            <a:off x="-1348936" y="-448225"/>
            <a:ext cx="2697872" cy="2166939"/>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93" name="Picture 9" descr="Server PNGs for Free Download"/>
          <p:cNvPicPr>
            <a:picLocks noChangeAspect="1" noChangeArrowheads="1"/>
          </p:cNvPicPr>
          <p:nvPr/>
        </p:nvPicPr>
        <p:blipFill>
          <a:blip r:embed="rId3"/>
          <a:srcRect/>
          <a:stretch>
            <a:fillRect/>
          </a:stretch>
        </p:blipFill>
        <p:spPr bwMode="auto">
          <a:xfrm>
            <a:off x="4932040" y="3363838"/>
            <a:ext cx="1905000" cy="1905000"/>
          </a:xfrm>
          <a:prstGeom prst="rect">
            <a:avLst/>
          </a:prstGeom>
          <a:noFill/>
        </p:spPr>
      </p:pic>
      <p:sp>
        <p:nvSpPr>
          <p:cNvPr id="1361" name="Google Shape;1361;p73"/>
          <p:cNvSpPr txBox="1">
            <a:spLocks noGrp="1"/>
          </p:cNvSpPr>
          <p:nvPr>
            <p:ph type="title"/>
          </p:nvPr>
        </p:nvSpPr>
        <p:spPr>
          <a:xfrm>
            <a:off x="720000" y="3428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Architecture</a:t>
            </a:r>
            <a:endParaRPr dirty="0"/>
          </a:p>
        </p:txBody>
      </p:sp>
      <p:sp>
        <p:nvSpPr>
          <p:cNvPr id="78" name="Google Shape;702;p26"/>
          <p:cNvSpPr>
            <a:spLocks noChangeAspect="1"/>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91" name="Picture 7" descr="File:Spring Framework Logo 2018.svg - Wikimedia Commons"/>
          <p:cNvPicPr>
            <a:picLocks noChangeAspect="1" noChangeArrowheads="1"/>
          </p:cNvPicPr>
          <p:nvPr/>
        </p:nvPicPr>
        <p:blipFill>
          <a:blip r:embed="rId4"/>
          <a:srcRect/>
          <a:stretch>
            <a:fillRect/>
          </a:stretch>
        </p:blipFill>
        <p:spPr bwMode="auto">
          <a:xfrm>
            <a:off x="3851920" y="4227934"/>
            <a:ext cx="2160240" cy="556262"/>
          </a:xfrm>
          <a:prstGeom prst="rect">
            <a:avLst/>
          </a:prstGeom>
          <a:noFill/>
        </p:spPr>
      </p:pic>
      <p:sp>
        <p:nvSpPr>
          <p:cNvPr id="95" name="Google Shape;1030;p40"/>
          <p:cNvSpPr/>
          <p:nvPr/>
        </p:nvSpPr>
        <p:spPr>
          <a:xfrm>
            <a:off x="1220526" y="699542"/>
            <a:ext cx="1263242" cy="2280770"/>
          </a:xfrm>
          <a:prstGeom prst="roundRect">
            <a:avLst>
              <a:gd name="adj" fmla="val 1250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1031;p40"/>
          <p:cNvGrpSpPr/>
          <p:nvPr/>
        </p:nvGrpSpPr>
        <p:grpSpPr>
          <a:xfrm>
            <a:off x="323528" y="1196183"/>
            <a:ext cx="2074352" cy="1320952"/>
            <a:chOff x="5681175" y="1634225"/>
            <a:chExt cx="2749590" cy="1750815"/>
          </a:xfrm>
        </p:grpSpPr>
        <p:sp>
          <p:nvSpPr>
            <p:cNvPr id="97" name="Google Shape;1032;p40"/>
            <p:cNvSpPr/>
            <p:nvPr/>
          </p:nvSpPr>
          <p:spPr>
            <a:xfrm>
              <a:off x="5806588" y="2259700"/>
              <a:ext cx="234672" cy="234791"/>
            </a:xfrm>
            <a:custGeom>
              <a:avLst/>
              <a:gdLst/>
              <a:ahLst/>
              <a:cxnLst/>
              <a:rect l="l" t="t" r="r" b="b"/>
              <a:pathLst>
                <a:path w="1971" h="1972" extrusionOk="0">
                  <a:moveTo>
                    <a:pt x="351" y="351"/>
                  </a:moveTo>
                  <a:cubicBezTo>
                    <a:pt x="701" y="0"/>
                    <a:pt x="1270" y="0"/>
                    <a:pt x="1621" y="351"/>
                  </a:cubicBezTo>
                  <a:cubicBezTo>
                    <a:pt x="1971" y="702"/>
                    <a:pt x="1971" y="1271"/>
                    <a:pt x="1621" y="1621"/>
                  </a:cubicBezTo>
                  <a:cubicBezTo>
                    <a:pt x="1270" y="1972"/>
                    <a:pt x="701" y="1972"/>
                    <a:pt x="351" y="1621"/>
                  </a:cubicBezTo>
                  <a:cubicBezTo>
                    <a:pt x="0" y="1271"/>
                    <a:pt x="0" y="702"/>
                    <a:pt x="351" y="35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1033;p40"/>
            <p:cNvSpPr/>
            <p:nvPr/>
          </p:nvSpPr>
          <p:spPr>
            <a:xfrm>
              <a:off x="5877891" y="2346141"/>
              <a:ext cx="42470" cy="59650"/>
            </a:xfrm>
            <a:custGeom>
              <a:avLst/>
              <a:gdLst/>
              <a:ahLst/>
              <a:cxnLst/>
              <a:rect l="l" t="t" r="r" b="b"/>
              <a:pathLst>
                <a:path w="369" h="501" extrusionOk="0">
                  <a:moveTo>
                    <a:pt x="368" y="478"/>
                  </a:moveTo>
                  <a:cubicBezTo>
                    <a:pt x="345" y="489"/>
                    <a:pt x="299" y="501"/>
                    <a:pt x="240" y="501"/>
                  </a:cubicBezTo>
                  <a:cubicBezTo>
                    <a:pt x="103" y="501"/>
                    <a:pt x="0" y="414"/>
                    <a:pt x="0" y="255"/>
                  </a:cubicBezTo>
                  <a:cubicBezTo>
                    <a:pt x="0" y="103"/>
                    <a:pt x="103" y="0"/>
                    <a:pt x="254" y="0"/>
                  </a:cubicBezTo>
                  <a:cubicBezTo>
                    <a:pt x="314" y="0"/>
                    <a:pt x="353" y="12"/>
                    <a:pt x="369" y="21"/>
                  </a:cubicBezTo>
                  <a:cubicBezTo>
                    <a:pt x="354" y="72"/>
                    <a:pt x="354" y="72"/>
                    <a:pt x="354" y="72"/>
                  </a:cubicBezTo>
                  <a:cubicBezTo>
                    <a:pt x="330" y="61"/>
                    <a:pt x="296" y="52"/>
                    <a:pt x="256" y="52"/>
                  </a:cubicBezTo>
                  <a:cubicBezTo>
                    <a:pt x="142" y="52"/>
                    <a:pt x="66" y="125"/>
                    <a:pt x="66" y="253"/>
                  </a:cubicBezTo>
                  <a:cubicBezTo>
                    <a:pt x="66" y="372"/>
                    <a:pt x="135" y="448"/>
                    <a:pt x="253" y="448"/>
                  </a:cubicBezTo>
                  <a:cubicBezTo>
                    <a:pt x="291" y="448"/>
                    <a:pt x="330" y="440"/>
                    <a:pt x="355" y="428"/>
                  </a:cubicBezTo>
                  <a:lnTo>
                    <a:pt x="368" y="4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034;p40"/>
            <p:cNvSpPr/>
            <p:nvPr/>
          </p:nvSpPr>
          <p:spPr>
            <a:xfrm>
              <a:off x="5928691" y="2365191"/>
              <a:ext cx="9446" cy="39708"/>
            </a:xfrm>
            <a:custGeom>
              <a:avLst/>
              <a:gdLst/>
              <a:ahLst/>
              <a:cxnLst/>
              <a:rect l="l" t="t" r="r" b="b"/>
              <a:pathLst>
                <a:path w="85" h="345" extrusionOk="0">
                  <a:moveTo>
                    <a:pt x="0" y="45"/>
                  </a:moveTo>
                  <a:cubicBezTo>
                    <a:pt x="0" y="19"/>
                    <a:pt x="18" y="0"/>
                    <a:pt x="43" y="0"/>
                  </a:cubicBezTo>
                  <a:cubicBezTo>
                    <a:pt x="68" y="0"/>
                    <a:pt x="85" y="19"/>
                    <a:pt x="85" y="45"/>
                  </a:cubicBezTo>
                  <a:cubicBezTo>
                    <a:pt x="85" y="70"/>
                    <a:pt x="69" y="90"/>
                    <a:pt x="42" y="90"/>
                  </a:cubicBezTo>
                  <a:cubicBezTo>
                    <a:pt x="17" y="90"/>
                    <a:pt x="0" y="70"/>
                    <a:pt x="0" y="45"/>
                  </a:cubicBezTo>
                  <a:close/>
                  <a:moveTo>
                    <a:pt x="0" y="300"/>
                  </a:moveTo>
                  <a:cubicBezTo>
                    <a:pt x="0" y="273"/>
                    <a:pt x="18" y="254"/>
                    <a:pt x="43" y="254"/>
                  </a:cubicBezTo>
                  <a:cubicBezTo>
                    <a:pt x="68" y="254"/>
                    <a:pt x="85" y="273"/>
                    <a:pt x="85" y="300"/>
                  </a:cubicBezTo>
                  <a:cubicBezTo>
                    <a:pt x="85" y="325"/>
                    <a:pt x="69" y="345"/>
                    <a:pt x="42" y="345"/>
                  </a:cubicBezTo>
                  <a:cubicBezTo>
                    <a:pt x="17" y="345"/>
                    <a:pt x="0" y="325"/>
                    <a:pt x="0" y="3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35;p40"/>
            <p:cNvSpPr/>
            <p:nvPr/>
          </p:nvSpPr>
          <p:spPr>
            <a:xfrm>
              <a:off x="5941391" y="2346141"/>
              <a:ext cx="28575" cy="61913"/>
            </a:xfrm>
            <a:custGeom>
              <a:avLst/>
              <a:gdLst/>
              <a:ahLst/>
              <a:cxnLst/>
              <a:rect l="l" t="t" r="r" b="b"/>
              <a:pathLst>
                <a:path w="18" h="39" extrusionOk="0">
                  <a:moveTo>
                    <a:pt x="0" y="39"/>
                  </a:moveTo>
                  <a:lnTo>
                    <a:pt x="15" y="0"/>
                  </a:lnTo>
                  <a:lnTo>
                    <a:pt x="18" y="0"/>
                  </a:lnTo>
                  <a:lnTo>
                    <a:pt x="3" y="39"/>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36;p40"/>
            <p:cNvSpPr/>
            <p:nvPr/>
          </p:nvSpPr>
          <p:spPr>
            <a:xfrm>
              <a:off x="6279663" y="1675500"/>
              <a:ext cx="234672" cy="234672"/>
            </a:xfrm>
            <a:custGeom>
              <a:avLst/>
              <a:gdLst/>
              <a:ahLst/>
              <a:cxnLst/>
              <a:rect l="l" t="t" r="r" b="b"/>
              <a:pathLst>
                <a:path w="1971" h="1971" extrusionOk="0">
                  <a:moveTo>
                    <a:pt x="1621" y="350"/>
                  </a:moveTo>
                  <a:cubicBezTo>
                    <a:pt x="1270" y="0"/>
                    <a:pt x="701" y="0"/>
                    <a:pt x="350" y="350"/>
                  </a:cubicBezTo>
                  <a:cubicBezTo>
                    <a:pt x="0" y="701"/>
                    <a:pt x="0" y="1270"/>
                    <a:pt x="350" y="1621"/>
                  </a:cubicBezTo>
                  <a:cubicBezTo>
                    <a:pt x="701" y="1971"/>
                    <a:pt x="1270" y="1971"/>
                    <a:pt x="1621" y="1621"/>
                  </a:cubicBezTo>
                  <a:cubicBezTo>
                    <a:pt x="1971" y="1270"/>
                    <a:pt x="1971" y="701"/>
                    <a:pt x="1621" y="35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37;p40"/>
            <p:cNvSpPr/>
            <p:nvPr/>
          </p:nvSpPr>
          <p:spPr>
            <a:xfrm>
              <a:off x="6333638" y="1770750"/>
              <a:ext cx="39688" cy="44450"/>
            </a:xfrm>
            <a:custGeom>
              <a:avLst/>
              <a:gdLst/>
              <a:ahLst/>
              <a:cxnLst/>
              <a:rect l="l" t="t" r="r" b="b"/>
              <a:pathLst>
                <a:path w="25" h="28" extrusionOk="0">
                  <a:moveTo>
                    <a:pt x="0" y="13"/>
                  </a:moveTo>
                  <a:lnTo>
                    <a:pt x="25" y="0"/>
                  </a:lnTo>
                  <a:lnTo>
                    <a:pt x="25" y="4"/>
                  </a:lnTo>
                  <a:lnTo>
                    <a:pt x="4" y="14"/>
                  </a:lnTo>
                  <a:lnTo>
                    <a:pt x="4" y="14"/>
                  </a:lnTo>
                  <a:lnTo>
                    <a:pt x="25" y="25"/>
                  </a:lnTo>
                  <a:lnTo>
                    <a:pt x="25" y="28"/>
                  </a:lnTo>
                  <a:lnTo>
                    <a:pt x="0" y="16"/>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8;p40"/>
            <p:cNvSpPr/>
            <p:nvPr/>
          </p:nvSpPr>
          <p:spPr>
            <a:xfrm>
              <a:off x="6378088" y="1758050"/>
              <a:ext cx="28575" cy="60325"/>
            </a:xfrm>
            <a:custGeom>
              <a:avLst/>
              <a:gdLst/>
              <a:ahLst/>
              <a:cxnLst/>
              <a:rect l="l" t="t" r="r" b="b"/>
              <a:pathLst>
                <a:path w="18" h="38" extrusionOk="0">
                  <a:moveTo>
                    <a:pt x="15" y="38"/>
                  </a:moveTo>
                  <a:lnTo>
                    <a:pt x="0" y="0"/>
                  </a:lnTo>
                  <a:lnTo>
                    <a:pt x="4" y="0"/>
                  </a:lnTo>
                  <a:lnTo>
                    <a:pt x="18" y="38"/>
                  </a:lnTo>
                  <a:lnTo>
                    <a:pt x="15"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39;p40"/>
            <p:cNvSpPr/>
            <p:nvPr/>
          </p:nvSpPr>
          <p:spPr>
            <a:xfrm>
              <a:off x="6413013" y="1770750"/>
              <a:ext cx="38100" cy="44450"/>
            </a:xfrm>
            <a:custGeom>
              <a:avLst/>
              <a:gdLst/>
              <a:ahLst/>
              <a:cxnLst/>
              <a:rect l="l" t="t" r="r" b="b"/>
              <a:pathLst>
                <a:path w="24" h="28" extrusionOk="0">
                  <a:moveTo>
                    <a:pt x="24" y="16"/>
                  </a:moveTo>
                  <a:lnTo>
                    <a:pt x="0" y="28"/>
                  </a:lnTo>
                  <a:lnTo>
                    <a:pt x="0" y="25"/>
                  </a:lnTo>
                  <a:lnTo>
                    <a:pt x="21" y="14"/>
                  </a:lnTo>
                  <a:lnTo>
                    <a:pt x="21" y="14"/>
                  </a:lnTo>
                  <a:lnTo>
                    <a:pt x="0" y="4"/>
                  </a:lnTo>
                  <a:lnTo>
                    <a:pt x="0" y="0"/>
                  </a:lnTo>
                  <a:lnTo>
                    <a:pt x="24" y="13"/>
                  </a:lnTo>
                  <a:lnTo>
                    <a:pt x="24"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40;p40"/>
            <p:cNvSpPr/>
            <p:nvPr/>
          </p:nvSpPr>
          <p:spPr>
            <a:xfrm>
              <a:off x="8171963" y="2426388"/>
              <a:ext cx="234672" cy="234672"/>
            </a:xfrm>
            <a:custGeom>
              <a:avLst/>
              <a:gdLst/>
              <a:ahLst/>
              <a:cxnLst/>
              <a:rect l="l" t="t" r="r" b="b"/>
              <a:pathLst>
                <a:path w="1971" h="1971" extrusionOk="0">
                  <a:moveTo>
                    <a:pt x="1621" y="350"/>
                  </a:moveTo>
                  <a:cubicBezTo>
                    <a:pt x="1270" y="0"/>
                    <a:pt x="701" y="0"/>
                    <a:pt x="350" y="350"/>
                  </a:cubicBezTo>
                  <a:cubicBezTo>
                    <a:pt x="0" y="701"/>
                    <a:pt x="0" y="1270"/>
                    <a:pt x="350" y="1621"/>
                  </a:cubicBezTo>
                  <a:cubicBezTo>
                    <a:pt x="701" y="1971"/>
                    <a:pt x="1270" y="1971"/>
                    <a:pt x="1621" y="1621"/>
                  </a:cubicBezTo>
                  <a:cubicBezTo>
                    <a:pt x="1971" y="1270"/>
                    <a:pt x="1971" y="701"/>
                    <a:pt x="1621" y="35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41;p40"/>
            <p:cNvSpPr/>
            <p:nvPr/>
          </p:nvSpPr>
          <p:spPr>
            <a:xfrm>
              <a:off x="8240988" y="2510628"/>
              <a:ext cx="20546" cy="66180"/>
            </a:xfrm>
            <a:custGeom>
              <a:avLst/>
              <a:gdLst/>
              <a:ahLst/>
              <a:cxnLst/>
              <a:rect l="l" t="t" r="r" b="b"/>
              <a:pathLst>
                <a:path w="167" h="575" extrusionOk="0">
                  <a:moveTo>
                    <a:pt x="0" y="268"/>
                  </a:moveTo>
                  <a:cubicBezTo>
                    <a:pt x="52" y="268"/>
                    <a:pt x="59" y="240"/>
                    <a:pt x="59" y="215"/>
                  </a:cubicBezTo>
                  <a:cubicBezTo>
                    <a:pt x="59" y="195"/>
                    <a:pt x="56" y="174"/>
                    <a:pt x="53" y="154"/>
                  </a:cubicBezTo>
                  <a:cubicBezTo>
                    <a:pt x="50" y="134"/>
                    <a:pt x="47" y="115"/>
                    <a:pt x="47" y="94"/>
                  </a:cubicBezTo>
                  <a:cubicBezTo>
                    <a:pt x="47" y="28"/>
                    <a:pt x="90" y="0"/>
                    <a:pt x="152" y="0"/>
                  </a:cubicBezTo>
                  <a:cubicBezTo>
                    <a:pt x="167" y="0"/>
                    <a:pt x="167" y="0"/>
                    <a:pt x="167" y="0"/>
                  </a:cubicBezTo>
                  <a:cubicBezTo>
                    <a:pt x="167" y="40"/>
                    <a:pt x="167" y="40"/>
                    <a:pt x="167" y="40"/>
                  </a:cubicBezTo>
                  <a:cubicBezTo>
                    <a:pt x="154" y="40"/>
                    <a:pt x="154" y="40"/>
                    <a:pt x="154" y="40"/>
                  </a:cubicBezTo>
                  <a:cubicBezTo>
                    <a:pt x="111" y="40"/>
                    <a:pt x="97" y="63"/>
                    <a:pt x="97" y="102"/>
                  </a:cubicBezTo>
                  <a:cubicBezTo>
                    <a:pt x="97" y="118"/>
                    <a:pt x="99" y="136"/>
                    <a:pt x="102" y="153"/>
                  </a:cubicBezTo>
                  <a:cubicBezTo>
                    <a:pt x="105" y="171"/>
                    <a:pt x="107" y="188"/>
                    <a:pt x="107" y="208"/>
                  </a:cubicBezTo>
                  <a:cubicBezTo>
                    <a:pt x="108" y="254"/>
                    <a:pt x="88" y="277"/>
                    <a:pt x="55" y="286"/>
                  </a:cubicBezTo>
                  <a:cubicBezTo>
                    <a:pt x="55" y="287"/>
                    <a:pt x="55" y="287"/>
                    <a:pt x="55" y="287"/>
                  </a:cubicBezTo>
                  <a:cubicBezTo>
                    <a:pt x="88" y="295"/>
                    <a:pt x="108" y="320"/>
                    <a:pt x="107" y="366"/>
                  </a:cubicBezTo>
                  <a:cubicBezTo>
                    <a:pt x="107" y="385"/>
                    <a:pt x="105" y="403"/>
                    <a:pt x="102" y="420"/>
                  </a:cubicBezTo>
                  <a:cubicBezTo>
                    <a:pt x="99" y="439"/>
                    <a:pt x="97" y="455"/>
                    <a:pt x="97" y="472"/>
                  </a:cubicBezTo>
                  <a:cubicBezTo>
                    <a:pt x="97" y="513"/>
                    <a:pt x="114" y="535"/>
                    <a:pt x="154" y="535"/>
                  </a:cubicBezTo>
                  <a:cubicBezTo>
                    <a:pt x="167" y="535"/>
                    <a:pt x="167" y="535"/>
                    <a:pt x="167" y="535"/>
                  </a:cubicBezTo>
                  <a:cubicBezTo>
                    <a:pt x="167" y="575"/>
                    <a:pt x="167" y="575"/>
                    <a:pt x="167" y="575"/>
                  </a:cubicBezTo>
                  <a:cubicBezTo>
                    <a:pt x="152" y="575"/>
                    <a:pt x="152" y="575"/>
                    <a:pt x="152" y="575"/>
                  </a:cubicBezTo>
                  <a:cubicBezTo>
                    <a:pt x="92" y="575"/>
                    <a:pt x="47" y="549"/>
                    <a:pt x="47" y="476"/>
                  </a:cubicBezTo>
                  <a:cubicBezTo>
                    <a:pt x="47" y="457"/>
                    <a:pt x="50" y="436"/>
                    <a:pt x="53" y="417"/>
                  </a:cubicBezTo>
                  <a:cubicBezTo>
                    <a:pt x="56" y="397"/>
                    <a:pt x="59" y="378"/>
                    <a:pt x="59" y="358"/>
                  </a:cubicBezTo>
                  <a:cubicBezTo>
                    <a:pt x="59" y="336"/>
                    <a:pt x="52" y="305"/>
                    <a:pt x="0" y="305"/>
                  </a:cubicBezTo>
                  <a:lnTo>
                    <a:pt x="0" y="26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42;p40"/>
            <p:cNvSpPr/>
            <p:nvPr/>
          </p:nvSpPr>
          <p:spPr>
            <a:xfrm>
              <a:off x="8267976" y="2558253"/>
              <a:ext cx="9557" cy="11196"/>
            </a:xfrm>
            <a:custGeom>
              <a:avLst/>
              <a:gdLst/>
              <a:ahLst/>
              <a:cxnLst/>
              <a:rect l="l" t="t" r="r" b="b"/>
              <a:pathLst>
                <a:path w="86" h="91" extrusionOk="0">
                  <a:moveTo>
                    <a:pt x="0" y="46"/>
                  </a:moveTo>
                  <a:cubicBezTo>
                    <a:pt x="0" y="19"/>
                    <a:pt x="18" y="0"/>
                    <a:pt x="44" y="0"/>
                  </a:cubicBezTo>
                  <a:cubicBezTo>
                    <a:pt x="69" y="0"/>
                    <a:pt x="86" y="19"/>
                    <a:pt x="86" y="46"/>
                  </a:cubicBezTo>
                  <a:cubicBezTo>
                    <a:pt x="86" y="71"/>
                    <a:pt x="70" y="91"/>
                    <a:pt x="43" y="91"/>
                  </a:cubicBezTo>
                  <a:cubicBezTo>
                    <a:pt x="18" y="91"/>
                    <a:pt x="0" y="71"/>
                    <a:pt x="0"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43;p40"/>
            <p:cNvSpPr/>
            <p:nvPr/>
          </p:nvSpPr>
          <p:spPr>
            <a:xfrm>
              <a:off x="8285438" y="2558253"/>
              <a:ext cx="9557" cy="11196"/>
            </a:xfrm>
            <a:custGeom>
              <a:avLst/>
              <a:gdLst/>
              <a:ahLst/>
              <a:cxnLst/>
              <a:rect l="l" t="t" r="r" b="b"/>
              <a:pathLst>
                <a:path w="86" h="91" extrusionOk="0">
                  <a:moveTo>
                    <a:pt x="0" y="46"/>
                  </a:moveTo>
                  <a:cubicBezTo>
                    <a:pt x="0" y="19"/>
                    <a:pt x="18" y="0"/>
                    <a:pt x="43" y="0"/>
                  </a:cubicBezTo>
                  <a:cubicBezTo>
                    <a:pt x="68" y="0"/>
                    <a:pt x="86" y="19"/>
                    <a:pt x="86" y="46"/>
                  </a:cubicBezTo>
                  <a:cubicBezTo>
                    <a:pt x="86" y="71"/>
                    <a:pt x="69" y="91"/>
                    <a:pt x="42" y="91"/>
                  </a:cubicBezTo>
                  <a:cubicBezTo>
                    <a:pt x="17" y="91"/>
                    <a:pt x="0" y="71"/>
                    <a:pt x="0"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44;p40"/>
            <p:cNvSpPr/>
            <p:nvPr/>
          </p:nvSpPr>
          <p:spPr>
            <a:xfrm>
              <a:off x="8302901" y="2558253"/>
              <a:ext cx="9557" cy="11196"/>
            </a:xfrm>
            <a:custGeom>
              <a:avLst/>
              <a:gdLst/>
              <a:ahLst/>
              <a:cxnLst/>
              <a:rect l="l" t="t" r="r" b="b"/>
              <a:pathLst>
                <a:path w="86" h="91" extrusionOk="0">
                  <a:moveTo>
                    <a:pt x="0" y="46"/>
                  </a:moveTo>
                  <a:cubicBezTo>
                    <a:pt x="0" y="19"/>
                    <a:pt x="18" y="0"/>
                    <a:pt x="43" y="0"/>
                  </a:cubicBezTo>
                  <a:cubicBezTo>
                    <a:pt x="69" y="0"/>
                    <a:pt x="86" y="19"/>
                    <a:pt x="86" y="46"/>
                  </a:cubicBezTo>
                  <a:cubicBezTo>
                    <a:pt x="86" y="71"/>
                    <a:pt x="69" y="91"/>
                    <a:pt x="43" y="91"/>
                  </a:cubicBezTo>
                  <a:cubicBezTo>
                    <a:pt x="17" y="91"/>
                    <a:pt x="0" y="71"/>
                    <a:pt x="0"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045;p40"/>
            <p:cNvSpPr/>
            <p:nvPr/>
          </p:nvSpPr>
          <p:spPr>
            <a:xfrm>
              <a:off x="8317188" y="2510628"/>
              <a:ext cx="20423" cy="66180"/>
            </a:xfrm>
            <a:custGeom>
              <a:avLst/>
              <a:gdLst/>
              <a:ahLst/>
              <a:cxnLst/>
              <a:rect l="l" t="t" r="r" b="b"/>
              <a:pathLst>
                <a:path w="166" h="575" extrusionOk="0">
                  <a:moveTo>
                    <a:pt x="166" y="305"/>
                  </a:moveTo>
                  <a:cubicBezTo>
                    <a:pt x="115" y="305"/>
                    <a:pt x="108" y="336"/>
                    <a:pt x="108" y="358"/>
                  </a:cubicBezTo>
                  <a:cubicBezTo>
                    <a:pt x="108" y="378"/>
                    <a:pt x="111" y="397"/>
                    <a:pt x="114" y="417"/>
                  </a:cubicBezTo>
                  <a:cubicBezTo>
                    <a:pt x="117" y="436"/>
                    <a:pt x="120" y="457"/>
                    <a:pt x="120" y="476"/>
                  </a:cubicBezTo>
                  <a:cubicBezTo>
                    <a:pt x="120" y="549"/>
                    <a:pt x="74" y="575"/>
                    <a:pt x="15" y="575"/>
                  </a:cubicBezTo>
                  <a:cubicBezTo>
                    <a:pt x="0" y="575"/>
                    <a:pt x="0" y="575"/>
                    <a:pt x="0" y="575"/>
                  </a:cubicBezTo>
                  <a:cubicBezTo>
                    <a:pt x="0" y="535"/>
                    <a:pt x="0" y="535"/>
                    <a:pt x="0" y="535"/>
                  </a:cubicBezTo>
                  <a:cubicBezTo>
                    <a:pt x="12" y="535"/>
                    <a:pt x="12" y="535"/>
                    <a:pt x="12" y="535"/>
                  </a:cubicBezTo>
                  <a:cubicBezTo>
                    <a:pt x="52" y="534"/>
                    <a:pt x="70" y="513"/>
                    <a:pt x="70" y="472"/>
                  </a:cubicBezTo>
                  <a:cubicBezTo>
                    <a:pt x="70" y="455"/>
                    <a:pt x="67" y="439"/>
                    <a:pt x="65" y="420"/>
                  </a:cubicBezTo>
                  <a:cubicBezTo>
                    <a:pt x="62" y="403"/>
                    <a:pt x="59" y="385"/>
                    <a:pt x="59" y="366"/>
                  </a:cubicBezTo>
                  <a:cubicBezTo>
                    <a:pt x="59" y="320"/>
                    <a:pt x="79" y="295"/>
                    <a:pt x="111" y="287"/>
                  </a:cubicBezTo>
                  <a:cubicBezTo>
                    <a:pt x="111" y="286"/>
                    <a:pt x="111" y="286"/>
                    <a:pt x="111" y="286"/>
                  </a:cubicBezTo>
                  <a:cubicBezTo>
                    <a:pt x="79" y="277"/>
                    <a:pt x="59" y="254"/>
                    <a:pt x="59" y="208"/>
                  </a:cubicBezTo>
                  <a:cubicBezTo>
                    <a:pt x="59" y="188"/>
                    <a:pt x="62" y="171"/>
                    <a:pt x="65" y="153"/>
                  </a:cubicBezTo>
                  <a:cubicBezTo>
                    <a:pt x="67" y="136"/>
                    <a:pt x="70" y="118"/>
                    <a:pt x="70" y="102"/>
                  </a:cubicBezTo>
                  <a:cubicBezTo>
                    <a:pt x="70" y="63"/>
                    <a:pt x="55" y="40"/>
                    <a:pt x="13" y="40"/>
                  </a:cubicBezTo>
                  <a:cubicBezTo>
                    <a:pt x="0" y="40"/>
                    <a:pt x="0" y="40"/>
                    <a:pt x="0" y="40"/>
                  </a:cubicBezTo>
                  <a:cubicBezTo>
                    <a:pt x="0" y="0"/>
                    <a:pt x="0" y="0"/>
                    <a:pt x="0" y="0"/>
                  </a:cubicBezTo>
                  <a:cubicBezTo>
                    <a:pt x="14" y="0"/>
                    <a:pt x="14" y="0"/>
                    <a:pt x="14" y="0"/>
                  </a:cubicBezTo>
                  <a:cubicBezTo>
                    <a:pt x="76" y="0"/>
                    <a:pt x="120" y="28"/>
                    <a:pt x="120" y="94"/>
                  </a:cubicBezTo>
                  <a:cubicBezTo>
                    <a:pt x="120" y="115"/>
                    <a:pt x="117" y="134"/>
                    <a:pt x="114" y="154"/>
                  </a:cubicBezTo>
                  <a:cubicBezTo>
                    <a:pt x="111" y="174"/>
                    <a:pt x="108" y="195"/>
                    <a:pt x="108" y="215"/>
                  </a:cubicBezTo>
                  <a:cubicBezTo>
                    <a:pt x="108" y="240"/>
                    <a:pt x="115" y="268"/>
                    <a:pt x="166" y="268"/>
                  </a:cubicBezTo>
                  <a:lnTo>
                    <a:pt x="166" y="30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046;p40"/>
            <p:cNvSpPr/>
            <p:nvPr/>
          </p:nvSpPr>
          <p:spPr>
            <a:xfrm>
              <a:off x="7565538" y="1815200"/>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047;p40"/>
            <p:cNvSpPr/>
            <p:nvPr/>
          </p:nvSpPr>
          <p:spPr>
            <a:xfrm>
              <a:off x="5928825" y="3166163"/>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048;p40"/>
            <p:cNvSpPr/>
            <p:nvPr/>
          </p:nvSpPr>
          <p:spPr>
            <a:xfrm>
              <a:off x="6212988" y="2056500"/>
              <a:ext cx="0" cy="0"/>
            </a:xfrm>
            <a:prstGeom prst="ellipse">
              <a:avLst/>
            </a:prstGeom>
            <a:solidFill>
              <a:srgbClr val="A8C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049;p40"/>
            <p:cNvSpPr/>
            <p:nvPr/>
          </p:nvSpPr>
          <p:spPr>
            <a:xfrm>
              <a:off x="7309950" y="1634225"/>
              <a:ext cx="0" cy="0"/>
            </a:xfrm>
            <a:prstGeom prst="ellipse">
              <a:avLst/>
            </a:prstGeom>
            <a:solidFill>
              <a:srgbClr val="A8C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050;p40"/>
            <p:cNvSpPr/>
            <p:nvPr/>
          </p:nvSpPr>
          <p:spPr>
            <a:xfrm>
              <a:off x="7964000" y="2462900"/>
              <a:ext cx="0" cy="0"/>
            </a:xfrm>
            <a:prstGeom prst="ellipse">
              <a:avLst/>
            </a:prstGeom>
            <a:solidFill>
              <a:srgbClr val="A8C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051;p40"/>
            <p:cNvSpPr/>
            <p:nvPr/>
          </p:nvSpPr>
          <p:spPr>
            <a:xfrm>
              <a:off x="8135450" y="3183625"/>
              <a:ext cx="0" cy="0"/>
            </a:xfrm>
            <a:prstGeom prst="ellipse">
              <a:avLst/>
            </a:prstGeom>
            <a:solidFill>
              <a:srgbClr val="A8C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052;p40"/>
            <p:cNvSpPr/>
            <p:nvPr/>
          </p:nvSpPr>
          <p:spPr>
            <a:xfrm>
              <a:off x="5681175" y="2467663"/>
              <a:ext cx="0" cy="0"/>
            </a:xfrm>
            <a:prstGeom prst="ellipse">
              <a:avLst/>
            </a:prstGeom>
            <a:solidFill>
              <a:srgbClr val="A8C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053;p40"/>
            <p:cNvSpPr/>
            <p:nvPr/>
          </p:nvSpPr>
          <p:spPr>
            <a:xfrm>
              <a:off x="6173300" y="2199375"/>
              <a:ext cx="1768197" cy="1100852"/>
            </a:xfrm>
            <a:custGeom>
              <a:avLst/>
              <a:gdLst/>
              <a:ahLst/>
              <a:cxnLst/>
              <a:rect l="l" t="t" r="r" b="b"/>
              <a:pathLst>
                <a:path w="14851" h="9246" extrusionOk="0">
                  <a:moveTo>
                    <a:pt x="14851" y="9246"/>
                  </a:moveTo>
                  <a:cubicBezTo>
                    <a:pt x="0" y="9246"/>
                    <a:pt x="0" y="9246"/>
                    <a:pt x="0" y="9246"/>
                  </a:cubicBezTo>
                  <a:cubicBezTo>
                    <a:pt x="0" y="702"/>
                    <a:pt x="0" y="702"/>
                    <a:pt x="0" y="702"/>
                  </a:cubicBezTo>
                  <a:cubicBezTo>
                    <a:pt x="0" y="314"/>
                    <a:pt x="314" y="0"/>
                    <a:pt x="702" y="0"/>
                  </a:cubicBezTo>
                  <a:cubicBezTo>
                    <a:pt x="14149" y="0"/>
                    <a:pt x="14149" y="0"/>
                    <a:pt x="14149" y="0"/>
                  </a:cubicBezTo>
                  <a:cubicBezTo>
                    <a:pt x="14536" y="0"/>
                    <a:pt x="14851" y="314"/>
                    <a:pt x="14851" y="702"/>
                  </a:cubicBezTo>
                  <a:cubicBezTo>
                    <a:pt x="14851" y="9246"/>
                    <a:pt x="14851" y="9246"/>
                    <a:pt x="14851" y="9246"/>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054;p40"/>
            <p:cNvSpPr/>
            <p:nvPr/>
          </p:nvSpPr>
          <p:spPr>
            <a:xfrm>
              <a:off x="6755913" y="3229663"/>
              <a:ext cx="584597" cy="22114"/>
            </a:xfrm>
            <a:custGeom>
              <a:avLst/>
              <a:gdLst/>
              <a:ahLst/>
              <a:cxnLst/>
              <a:rect l="l" t="t" r="r" b="b"/>
              <a:pathLst>
                <a:path w="4910" h="199" extrusionOk="0">
                  <a:moveTo>
                    <a:pt x="4811" y="0"/>
                  </a:moveTo>
                  <a:cubicBezTo>
                    <a:pt x="99" y="0"/>
                    <a:pt x="99" y="0"/>
                    <a:pt x="99" y="0"/>
                  </a:cubicBezTo>
                  <a:cubicBezTo>
                    <a:pt x="44" y="0"/>
                    <a:pt x="0" y="44"/>
                    <a:pt x="0" y="99"/>
                  </a:cubicBezTo>
                  <a:cubicBezTo>
                    <a:pt x="0" y="154"/>
                    <a:pt x="44" y="199"/>
                    <a:pt x="99" y="199"/>
                  </a:cubicBezTo>
                  <a:cubicBezTo>
                    <a:pt x="4811" y="199"/>
                    <a:pt x="4811" y="199"/>
                    <a:pt x="4811" y="199"/>
                  </a:cubicBezTo>
                  <a:cubicBezTo>
                    <a:pt x="4866" y="199"/>
                    <a:pt x="4910" y="154"/>
                    <a:pt x="4910" y="99"/>
                  </a:cubicBezTo>
                  <a:cubicBezTo>
                    <a:pt x="4910" y="44"/>
                    <a:pt x="4866" y="0"/>
                    <a:pt x="481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055;p40"/>
            <p:cNvSpPr/>
            <p:nvPr/>
          </p:nvSpPr>
          <p:spPr>
            <a:xfrm>
              <a:off x="6201875" y="2221600"/>
              <a:ext cx="1708071" cy="990362"/>
            </a:xfrm>
            <a:custGeom>
              <a:avLst/>
              <a:gdLst/>
              <a:ahLst/>
              <a:cxnLst/>
              <a:rect l="l" t="t" r="r" b="b"/>
              <a:pathLst>
                <a:path w="14346" h="8318" extrusionOk="0">
                  <a:moveTo>
                    <a:pt x="14327" y="8318"/>
                  </a:moveTo>
                  <a:cubicBezTo>
                    <a:pt x="20" y="8318"/>
                    <a:pt x="20" y="8318"/>
                    <a:pt x="20" y="8318"/>
                  </a:cubicBezTo>
                  <a:cubicBezTo>
                    <a:pt x="9" y="8318"/>
                    <a:pt x="0" y="8309"/>
                    <a:pt x="0" y="8298"/>
                  </a:cubicBezTo>
                  <a:cubicBezTo>
                    <a:pt x="0" y="19"/>
                    <a:pt x="0" y="19"/>
                    <a:pt x="0" y="19"/>
                  </a:cubicBezTo>
                  <a:cubicBezTo>
                    <a:pt x="0" y="9"/>
                    <a:pt x="9" y="0"/>
                    <a:pt x="20" y="0"/>
                  </a:cubicBezTo>
                  <a:cubicBezTo>
                    <a:pt x="14327" y="0"/>
                    <a:pt x="14327" y="0"/>
                    <a:pt x="14327" y="0"/>
                  </a:cubicBezTo>
                  <a:cubicBezTo>
                    <a:pt x="14337" y="0"/>
                    <a:pt x="14346" y="9"/>
                    <a:pt x="14346" y="19"/>
                  </a:cubicBezTo>
                  <a:cubicBezTo>
                    <a:pt x="14346" y="8298"/>
                    <a:pt x="14346" y="8298"/>
                    <a:pt x="14346" y="8298"/>
                  </a:cubicBezTo>
                  <a:cubicBezTo>
                    <a:pt x="14346" y="8309"/>
                    <a:pt x="14337" y="8318"/>
                    <a:pt x="14327" y="8318"/>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056;p40"/>
            <p:cNvSpPr/>
            <p:nvPr/>
          </p:nvSpPr>
          <p:spPr>
            <a:xfrm>
              <a:off x="6219338" y="2239063"/>
              <a:ext cx="1674376" cy="960001"/>
            </a:xfrm>
            <a:custGeom>
              <a:avLst/>
              <a:gdLst/>
              <a:ahLst/>
              <a:cxnLst/>
              <a:rect l="l" t="t" r="r" b="b"/>
              <a:pathLst>
                <a:path w="14063" h="8063" extrusionOk="0">
                  <a:moveTo>
                    <a:pt x="14046" y="8063"/>
                  </a:moveTo>
                  <a:cubicBezTo>
                    <a:pt x="17" y="8063"/>
                    <a:pt x="17" y="8063"/>
                    <a:pt x="17" y="8063"/>
                  </a:cubicBezTo>
                  <a:cubicBezTo>
                    <a:pt x="7" y="8063"/>
                    <a:pt x="0" y="8056"/>
                    <a:pt x="0" y="8046"/>
                  </a:cubicBezTo>
                  <a:cubicBezTo>
                    <a:pt x="0" y="17"/>
                    <a:pt x="0" y="17"/>
                    <a:pt x="0" y="17"/>
                  </a:cubicBezTo>
                  <a:cubicBezTo>
                    <a:pt x="0" y="7"/>
                    <a:pt x="7" y="0"/>
                    <a:pt x="17" y="0"/>
                  </a:cubicBezTo>
                  <a:cubicBezTo>
                    <a:pt x="14046" y="0"/>
                    <a:pt x="14046" y="0"/>
                    <a:pt x="14046" y="0"/>
                  </a:cubicBezTo>
                  <a:cubicBezTo>
                    <a:pt x="14055" y="0"/>
                    <a:pt x="14063" y="7"/>
                    <a:pt x="14063" y="17"/>
                  </a:cubicBezTo>
                  <a:cubicBezTo>
                    <a:pt x="14063" y="8046"/>
                    <a:pt x="14063" y="8046"/>
                    <a:pt x="14063" y="8046"/>
                  </a:cubicBezTo>
                  <a:cubicBezTo>
                    <a:pt x="14063" y="8056"/>
                    <a:pt x="14055" y="8063"/>
                    <a:pt x="14046" y="8063"/>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057;p40"/>
            <p:cNvSpPr/>
            <p:nvPr/>
          </p:nvSpPr>
          <p:spPr>
            <a:xfrm>
              <a:off x="6455875" y="2845488"/>
              <a:ext cx="354925" cy="227888"/>
            </a:xfrm>
            <a:custGeom>
              <a:avLst/>
              <a:gdLst/>
              <a:ahLst/>
              <a:cxnLst/>
              <a:rect l="l" t="t" r="r" b="b"/>
              <a:pathLst>
                <a:path w="2981" h="1980" extrusionOk="0">
                  <a:moveTo>
                    <a:pt x="2646" y="1980"/>
                  </a:moveTo>
                  <a:cubicBezTo>
                    <a:pt x="334" y="1980"/>
                    <a:pt x="334" y="1980"/>
                    <a:pt x="334" y="1980"/>
                  </a:cubicBezTo>
                  <a:cubicBezTo>
                    <a:pt x="150" y="1980"/>
                    <a:pt x="0" y="1830"/>
                    <a:pt x="0" y="1646"/>
                  </a:cubicBezTo>
                  <a:cubicBezTo>
                    <a:pt x="0" y="335"/>
                    <a:pt x="0" y="335"/>
                    <a:pt x="0" y="335"/>
                  </a:cubicBezTo>
                  <a:cubicBezTo>
                    <a:pt x="0" y="150"/>
                    <a:pt x="150" y="0"/>
                    <a:pt x="334" y="0"/>
                  </a:cubicBezTo>
                  <a:cubicBezTo>
                    <a:pt x="2646" y="0"/>
                    <a:pt x="2646" y="0"/>
                    <a:pt x="2646" y="0"/>
                  </a:cubicBezTo>
                  <a:cubicBezTo>
                    <a:pt x="2831" y="0"/>
                    <a:pt x="2981" y="150"/>
                    <a:pt x="2981" y="335"/>
                  </a:cubicBezTo>
                  <a:cubicBezTo>
                    <a:pt x="2981" y="1646"/>
                    <a:pt x="2981" y="1646"/>
                    <a:pt x="2981" y="1646"/>
                  </a:cubicBezTo>
                  <a:cubicBezTo>
                    <a:pt x="2981" y="1830"/>
                    <a:pt x="2831" y="1980"/>
                    <a:pt x="2646" y="198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058;p40"/>
            <p:cNvSpPr/>
            <p:nvPr/>
          </p:nvSpPr>
          <p:spPr>
            <a:xfrm>
              <a:off x="6857513" y="2239063"/>
              <a:ext cx="952500" cy="952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059;p40"/>
            <p:cNvSpPr/>
            <p:nvPr/>
          </p:nvSpPr>
          <p:spPr>
            <a:xfrm>
              <a:off x="6857513" y="2245701"/>
              <a:ext cx="952500" cy="9525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060;p40"/>
            <p:cNvSpPr/>
            <p:nvPr/>
          </p:nvSpPr>
          <p:spPr>
            <a:xfrm>
              <a:off x="6916250" y="3069325"/>
              <a:ext cx="491490" cy="20832"/>
            </a:xfrm>
            <a:custGeom>
              <a:avLst/>
              <a:gdLst/>
              <a:ahLst/>
              <a:cxnLst/>
              <a:rect l="l" t="t" r="r" b="b"/>
              <a:pathLst>
                <a:path w="4128" h="181" extrusionOk="0">
                  <a:moveTo>
                    <a:pt x="4037" y="0"/>
                  </a:moveTo>
                  <a:cubicBezTo>
                    <a:pt x="90" y="0"/>
                    <a:pt x="90" y="0"/>
                    <a:pt x="90" y="0"/>
                  </a:cubicBezTo>
                  <a:cubicBezTo>
                    <a:pt x="40" y="0"/>
                    <a:pt x="0" y="41"/>
                    <a:pt x="0" y="91"/>
                  </a:cubicBezTo>
                  <a:cubicBezTo>
                    <a:pt x="0" y="141"/>
                    <a:pt x="40" y="181"/>
                    <a:pt x="90" y="181"/>
                  </a:cubicBezTo>
                  <a:cubicBezTo>
                    <a:pt x="4037" y="181"/>
                    <a:pt x="4037" y="181"/>
                    <a:pt x="4037" y="181"/>
                  </a:cubicBezTo>
                  <a:cubicBezTo>
                    <a:pt x="4087" y="181"/>
                    <a:pt x="4128" y="141"/>
                    <a:pt x="4128" y="91"/>
                  </a:cubicBezTo>
                  <a:cubicBezTo>
                    <a:pt x="4128" y="41"/>
                    <a:pt x="4087" y="0"/>
                    <a:pt x="4037" y="0"/>
                  </a:cubicBezTo>
                </a:path>
              </a:pathLst>
            </a:custGeom>
            <a:solidFill>
              <a:srgbClr val="FCFCFC">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061;p40"/>
            <p:cNvSpPr/>
            <p:nvPr/>
          </p:nvSpPr>
          <p:spPr>
            <a:xfrm>
              <a:off x="6916250" y="3124888"/>
              <a:ext cx="491490" cy="20832"/>
            </a:xfrm>
            <a:custGeom>
              <a:avLst/>
              <a:gdLst/>
              <a:ahLst/>
              <a:cxnLst/>
              <a:rect l="l" t="t" r="r" b="b"/>
              <a:pathLst>
                <a:path w="4128" h="181" extrusionOk="0">
                  <a:moveTo>
                    <a:pt x="4037" y="0"/>
                  </a:moveTo>
                  <a:cubicBezTo>
                    <a:pt x="90" y="0"/>
                    <a:pt x="90" y="0"/>
                    <a:pt x="90" y="0"/>
                  </a:cubicBezTo>
                  <a:cubicBezTo>
                    <a:pt x="40" y="0"/>
                    <a:pt x="0" y="41"/>
                    <a:pt x="0" y="91"/>
                  </a:cubicBezTo>
                  <a:cubicBezTo>
                    <a:pt x="0" y="141"/>
                    <a:pt x="40" y="181"/>
                    <a:pt x="90" y="181"/>
                  </a:cubicBezTo>
                  <a:cubicBezTo>
                    <a:pt x="4037" y="181"/>
                    <a:pt x="4037" y="181"/>
                    <a:pt x="4037" y="181"/>
                  </a:cubicBezTo>
                  <a:cubicBezTo>
                    <a:pt x="4087" y="181"/>
                    <a:pt x="4128" y="141"/>
                    <a:pt x="4128" y="91"/>
                  </a:cubicBezTo>
                  <a:cubicBezTo>
                    <a:pt x="4128" y="41"/>
                    <a:pt x="4087" y="0"/>
                    <a:pt x="4037" y="0"/>
                  </a:cubicBezTo>
                </a:path>
              </a:pathLst>
            </a:custGeom>
            <a:solidFill>
              <a:srgbClr val="FCFCFC">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062;p40"/>
            <p:cNvSpPr/>
            <p:nvPr/>
          </p:nvSpPr>
          <p:spPr>
            <a:xfrm>
              <a:off x="7308363" y="2329550"/>
              <a:ext cx="405051" cy="165973"/>
            </a:xfrm>
            <a:custGeom>
              <a:avLst/>
              <a:gdLst/>
              <a:ahLst/>
              <a:cxnLst/>
              <a:rect l="l" t="t" r="r" b="b"/>
              <a:pathLst>
                <a:path w="3402" h="1394" extrusionOk="0">
                  <a:moveTo>
                    <a:pt x="2801" y="0"/>
                  </a:moveTo>
                  <a:cubicBezTo>
                    <a:pt x="601" y="0"/>
                    <a:pt x="601" y="0"/>
                    <a:pt x="601" y="0"/>
                  </a:cubicBezTo>
                  <a:cubicBezTo>
                    <a:pt x="269" y="0"/>
                    <a:pt x="0" y="269"/>
                    <a:pt x="0" y="601"/>
                  </a:cubicBezTo>
                  <a:cubicBezTo>
                    <a:pt x="0" y="792"/>
                    <a:pt x="0" y="792"/>
                    <a:pt x="0" y="792"/>
                  </a:cubicBezTo>
                  <a:cubicBezTo>
                    <a:pt x="0" y="1125"/>
                    <a:pt x="269" y="1394"/>
                    <a:pt x="601" y="1394"/>
                  </a:cubicBezTo>
                  <a:cubicBezTo>
                    <a:pt x="2801" y="1394"/>
                    <a:pt x="2801" y="1394"/>
                    <a:pt x="2801" y="1394"/>
                  </a:cubicBezTo>
                  <a:cubicBezTo>
                    <a:pt x="3133" y="1394"/>
                    <a:pt x="3402" y="1125"/>
                    <a:pt x="3402" y="792"/>
                  </a:cubicBezTo>
                  <a:cubicBezTo>
                    <a:pt x="3402" y="601"/>
                    <a:pt x="3402" y="601"/>
                    <a:pt x="3402" y="601"/>
                  </a:cubicBezTo>
                  <a:cubicBezTo>
                    <a:pt x="3402" y="269"/>
                    <a:pt x="3133" y="0"/>
                    <a:pt x="2801" y="0"/>
                  </a:cubicBezTo>
                </a:path>
              </a:pathLst>
            </a:custGeom>
            <a:solidFill>
              <a:srgbClr val="FCFCFC">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063;p40"/>
            <p:cNvSpPr/>
            <p:nvPr/>
          </p:nvSpPr>
          <p:spPr>
            <a:xfrm>
              <a:off x="6265375" y="2293038"/>
              <a:ext cx="184785" cy="163895"/>
            </a:xfrm>
            <a:custGeom>
              <a:avLst/>
              <a:gdLst/>
              <a:ahLst/>
              <a:cxnLst/>
              <a:rect l="l" t="t" r="r" b="b"/>
              <a:pathLst>
                <a:path w="1552" h="1424" extrusionOk="0">
                  <a:moveTo>
                    <a:pt x="1065" y="1424"/>
                  </a:moveTo>
                  <a:cubicBezTo>
                    <a:pt x="487" y="1424"/>
                    <a:pt x="487" y="1424"/>
                    <a:pt x="487" y="1424"/>
                  </a:cubicBezTo>
                  <a:cubicBezTo>
                    <a:pt x="218" y="1424"/>
                    <a:pt x="0" y="1206"/>
                    <a:pt x="0" y="937"/>
                  </a:cubicBezTo>
                  <a:cubicBezTo>
                    <a:pt x="0" y="488"/>
                    <a:pt x="0" y="488"/>
                    <a:pt x="0" y="488"/>
                  </a:cubicBezTo>
                  <a:cubicBezTo>
                    <a:pt x="0" y="218"/>
                    <a:pt x="218" y="0"/>
                    <a:pt x="487" y="0"/>
                  </a:cubicBezTo>
                  <a:cubicBezTo>
                    <a:pt x="1065" y="0"/>
                    <a:pt x="1065" y="0"/>
                    <a:pt x="1065" y="0"/>
                  </a:cubicBezTo>
                  <a:cubicBezTo>
                    <a:pt x="1334" y="0"/>
                    <a:pt x="1552" y="218"/>
                    <a:pt x="1552" y="488"/>
                  </a:cubicBezTo>
                  <a:cubicBezTo>
                    <a:pt x="1552" y="937"/>
                    <a:pt x="1552" y="937"/>
                    <a:pt x="1552" y="937"/>
                  </a:cubicBezTo>
                  <a:cubicBezTo>
                    <a:pt x="1552" y="1206"/>
                    <a:pt x="1334" y="1424"/>
                    <a:pt x="1065" y="142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064;p40"/>
            <p:cNvSpPr/>
            <p:nvPr/>
          </p:nvSpPr>
          <p:spPr>
            <a:xfrm>
              <a:off x="6265375" y="2518463"/>
              <a:ext cx="168844" cy="12573"/>
            </a:xfrm>
            <a:custGeom>
              <a:avLst/>
              <a:gdLst/>
              <a:ahLst/>
              <a:cxnLst/>
              <a:rect l="l" t="t" r="r" b="b"/>
              <a:pathLst>
                <a:path w="1467" h="99" extrusionOk="0">
                  <a:moveTo>
                    <a:pt x="1462" y="99"/>
                  </a:moveTo>
                  <a:cubicBezTo>
                    <a:pt x="6" y="99"/>
                    <a:pt x="6" y="99"/>
                    <a:pt x="6" y="99"/>
                  </a:cubicBezTo>
                  <a:cubicBezTo>
                    <a:pt x="3" y="99"/>
                    <a:pt x="0" y="96"/>
                    <a:pt x="0" y="93"/>
                  </a:cubicBezTo>
                  <a:cubicBezTo>
                    <a:pt x="0" y="5"/>
                    <a:pt x="0" y="5"/>
                    <a:pt x="0" y="5"/>
                  </a:cubicBezTo>
                  <a:cubicBezTo>
                    <a:pt x="0" y="2"/>
                    <a:pt x="3" y="0"/>
                    <a:pt x="6" y="0"/>
                  </a:cubicBezTo>
                  <a:cubicBezTo>
                    <a:pt x="1462" y="0"/>
                    <a:pt x="1462" y="0"/>
                    <a:pt x="1462" y="0"/>
                  </a:cubicBezTo>
                  <a:cubicBezTo>
                    <a:pt x="1465" y="0"/>
                    <a:pt x="1467" y="2"/>
                    <a:pt x="1467" y="5"/>
                  </a:cubicBezTo>
                  <a:cubicBezTo>
                    <a:pt x="1467" y="93"/>
                    <a:pt x="1467" y="93"/>
                    <a:pt x="1467" y="93"/>
                  </a:cubicBezTo>
                  <a:cubicBezTo>
                    <a:pt x="1467" y="96"/>
                    <a:pt x="1465" y="99"/>
                    <a:pt x="1462" y="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065;p40"/>
            <p:cNvSpPr/>
            <p:nvPr/>
          </p:nvSpPr>
          <p:spPr>
            <a:xfrm>
              <a:off x="6265375" y="2488300"/>
              <a:ext cx="259080" cy="12573"/>
            </a:xfrm>
            <a:custGeom>
              <a:avLst/>
              <a:gdLst/>
              <a:ahLst/>
              <a:cxnLst/>
              <a:rect l="l" t="t" r="r" b="b"/>
              <a:pathLst>
                <a:path w="2176" h="99" extrusionOk="0">
                  <a:moveTo>
                    <a:pt x="2170" y="99"/>
                  </a:moveTo>
                  <a:cubicBezTo>
                    <a:pt x="6" y="99"/>
                    <a:pt x="6" y="99"/>
                    <a:pt x="6" y="99"/>
                  </a:cubicBezTo>
                  <a:cubicBezTo>
                    <a:pt x="3" y="99"/>
                    <a:pt x="0" y="96"/>
                    <a:pt x="0" y="93"/>
                  </a:cubicBezTo>
                  <a:cubicBezTo>
                    <a:pt x="0" y="5"/>
                    <a:pt x="0" y="5"/>
                    <a:pt x="0" y="5"/>
                  </a:cubicBezTo>
                  <a:cubicBezTo>
                    <a:pt x="0" y="2"/>
                    <a:pt x="3" y="0"/>
                    <a:pt x="6" y="0"/>
                  </a:cubicBezTo>
                  <a:cubicBezTo>
                    <a:pt x="2170" y="0"/>
                    <a:pt x="2170" y="0"/>
                    <a:pt x="2170" y="0"/>
                  </a:cubicBezTo>
                  <a:cubicBezTo>
                    <a:pt x="2173" y="0"/>
                    <a:pt x="2176" y="2"/>
                    <a:pt x="2176" y="5"/>
                  </a:cubicBezTo>
                  <a:cubicBezTo>
                    <a:pt x="2176" y="93"/>
                    <a:pt x="2176" y="93"/>
                    <a:pt x="2176" y="93"/>
                  </a:cubicBezTo>
                  <a:cubicBezTo>
                    <a:pt x="2176" y="96"/>
                    <a:pt x="2173" y="99"/>
                    <a:pt x="2170" y="9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066;p40"/>
            <p:cNvSpPr/>
            <p:nvPr/>
          </p:nvSpPr>
          <p:spPr>
            <a:xfrm>
              <a:off x="6068525" y="3286813"/>
              <a:ext cx="1990725" cy="98227"/>
            </a:xfrm>
            <a:custGeom>
              <a:avLst/>
              <a:gdLst/>
              <a:ahLst/>
              <a:cxnLst/>
              <a:rect l="l" t="t" r="r" b="b"/>
              <a:pathLst>
                <a:path w="16720" h="825" extrusionOk="0">
                  <a:moveTo>
                    <a:pt x="16199" y="825"/>
                  </a:moveTo>
                  <a:cubicBezTo>
                    <a:pt x="520" y="825"/>
                    <a:pt x="520" y="825"/>
                    <a:pt x="520" y="825"/>
                  </a:cubicBezTo>
                  <a:cubicBezTo>
                    <a:pt x="233" y="825"/>
                    <a:pt x="0" y="592"/>
                    <a:pt x="0" y="304"/>
                  </a:cubicBezTo>
                  <a:cubicBezTo>
                    <a:pt x="0" y="0"/>
                    <a:pt x="0" y="0"/>
                    <a:pt x="0" y="0"/>
                  </a:cubicBezTo>
                  <a:cubicBezTo>
                    <a:pt x="16720" y="0"/>
                    <a:pt x="16720" y="0"/>
                    <a:pt x="16720" y="0"/>
                  </a:cubicBezTo>
                  <a:cubicBezTo>
                    <a:pt x="16720" y="304"/>
                    <a:pt x="16720" y="304"/>
                    <a:pt x="16720" y="304"/>
                  </a:cubicBezTo>
                  <a:cubicBezTo>
                    <a:pt x="16720" y="592"/>
                    <a:pt x="16487" y="825"/>
                    <a:pt x="16199" y="8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067;p40"/>
            <p:cNvSpPr>
              <a:spLocks noChangeAspect="1"/>
            </p:cNvSpPr>
            <p:nvPr/>
          </p:nvSpPr>
          <p:spPr>
            <a:xfrm>
              <a:off x="6593988" y="1827900"/>
              <a:ext cx="880586" cy="1212175"/>
            </a:xfrm>
            <a:custGeom>
              <a:avLst/>
              <a:gdLst/>
              <a:ahLst/>
              <a:cxnLst/>
              <a:rect l="l" t="t" r="r" b="b"/>
              <a:pathLst>
                <a:path w="7396" h="10181" extrusionOk="0">
                  <a:moveTo>
                    <a:pt x="7396" y="452"/>
                  </a:moveTo>
                  <a:cubicBezTo>
                    <a:pt x="7396" y="9729"/>
                    <a:pt x="7396" y="9729"/>
                    <a:pt x="7396" y="9729"/>
                  </a:cubicBezTo>
                  <a:cubicBezTo>
                    <a:pt x="7396" y="9979"/>
                    <a:pt x="7194" y="10181"/>
                    <a:pt x="6944" y="10181"/>
                  </a:cubicBezTo>
                  <a:cubicBezTo>
                    <a:pt x="452" y="10181"/>
                    <a:pt x="452" y="10181"/>
                    <a:pt x="452" y="10181"/>
                  </a:cubicBezTo>
                  <a:cubicBezTo>
                    <a:pt x="202" y="10181"/>
                    <a:pt x="0" y="9979"/>
                    <a:pt x="0" y="9729"/>
                  </a:cubicBezTo>
                  <a:cubicBezTo>
                    <a:pt x="0" y="452"/>
                    <a:pt x="0" y="452"/>
                    <a:pt x="0" y="452"/>
                  </a:cubicBezTo>
                  <a:cubicBezTo>
                    <a:pt x="0" y="202"/>
                    <a:pt x="202" y="0"/>
                    <a:pt x="452" y="0"/>
                  </a:cubicBezTo>
                  <a:cubicBezTo>
                    <a:pt x="6944" y="0"/>
                    <a:pt x="6944" y="0"/>
                    <a:pt x="6944" y="0"/>
                  </a:cubicBezTo>
                  <a:cubicBezTo>
                    <a:pt x="7194" y="0"/>
                    <a:pt x="7396" y="202"/>
                    <a:pt x="7396" y="45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068;p40"/>
            <p:cNvSpPr/>
            <p:nvPr/>
          </p:nvSpPr>
          <p:spPr>
            <a:xfrm>
              <a:off x="6593988" y="2985208"/>
              <a:ext cx="880586" cy="53816"/>
            </a:xfrm>
            <a:custGeom>
              <a:avLst/>
              <a:gdLst/>
              <a:ahLst/>
              <a:cxnLst/>
              <a:rect l="l" t="t" r="r" b="b"/>
              <a:pathLst>
                <a:path w="7396" h="452" extrusionOk="0">
                  <a:moveTo>
                    <a:pt x="0" y="0"/>
                  </a:moveTo>
                  <a:cubicBezTo>
                    <a:pt x="0" y="250"/>
                    <a:pt x="202" y="452"/>
                    <a:pt x="452" y="452"/>
                  </a:cubicBezTo>
                  <a:cubicBezTo>
                    <a:pt x="6944" y="452"/>
                    <a:pt x="6944" y="452"/>
                    <a:pt x="6944" y="452"/>
                  </a:cubicBezTo>
                  <a:cubicBezTo>
                    <a:pt x="7194" y="452"/>
                    <a:pt x="7396" y="250"/>
                    <a:pt x="7396" y="0"/>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069;p40"/>
            <p:cNvSpPr/>
            <p:nvPr/>
          </p:nvSpPr>
          <p:spPr>
            <a:xfrm>
              <a:off x="6976575" y="2988363"/>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070;p40"/>
            <p:cNvSpPr/>
            <p:nvPr/>
          </p:nvSpPr>
          <p:spPr>
            <a:xfrm>
              <a:off x="7019438" y="2988363"/>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071;p40"/>
            <p:cNvSpPr/>
            <p:nvPr/>
          </p:nvSpPr>
          <p:spPr>
            <a:xfrm>
              <a:off x="7059125" y="2988363"/>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073;p40"/>
            <p:cNvSpPr/>
            <p:nvPr/>
          </p:nvSpPr>
          <p:spPr>
            <a:xfrm>
              <a:off x="6847988" y="20136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077;p40"/>
            <p:cNvSpPr/>
            <p:nvPr/>
          </p:nvSpPr>
          <p:spPr>
            <a:xfrm>
              <a:off x="7384563" y="1848538"/>
              <a:ext cx="58238" cy="60246"/>
            </a:xfrm>
            <a:custGeom>
              <a:avLst/>
              <a:gdLst/>
              <a:ahLst/>
              <a:cxnLst/>
              <a:rect l="l" t="t" r="r" b="b"/>
              <a:pathLst>
                <a:path w="506" h="506" extrusionOk="0">
                  <a:moveTo>
                    <a:pt x="505" y="251"/>
                  </a:moveTo>
                  <a:cubicBezTo>
                    <a:pt x="506" y="390"/>
                    <a:pt x="394" y="504"/>
                    <a:pt x="255" y="505"/>
                  </a:cubicBezTo>
                  <a:cubicBezTo>
                    <a:pt x="116" y="506"/>
                    <a:pt x="2" y="394"/>
                    <a:pt x="1" y="255"/>
                  </a:cubicBezTo>
                  <a:cubicBezTo>
                    <a:pt x="0" y="116"/>
                    <a:pt x="112" y="2"/>
                    <a:pt x="252" y="1"/>
                  </a:cubicBezTo>
                  <a:cubicBezTo>
                    <a:pt x="391" y="0"/>
                    <a:pt x="504" y="112"/>
                    <a:pt x="505" y="25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078;p40"/>
            <p:cNvSpPr/>
            <p:nvPr/>
          </p:nvSpPr>
          <p:spPr>
            <a:xfrm>
              <a:off x="7395675" y="1861238"/>
              <a:ext cx="36513" cy="36513"/>
            </a:xfrm>
            <a:custGeom>
              <a:avLst/>
              <a:gdLst/>
              <a:ahLst/>
              <a:cxnLst/>
              <a:rect l="l" t="t" r="r" b="b"/>
              <a:pathLst>
                <a:path w="23" h="23" extrusionOk="0">
                  <a:moveTo>
                    <a:pt x="23" y="4"/>
                  </a:moveTo>
                  <a:lnTo>
                    <a:pt x="18" y="0"/>
                  </a:lnTo>
                  <a:lnTo>
                    <a:pt x="11" y="7"/>
                  </a:lnTo>
                  <a:lnTo>
                    <a:pt x="5" y="0"/>
                  </a:lnTo>
                  <a:lnTo>
                    <a:pt x="0" y="4"/>
                  </a:lnTo>
                  <a:lnTo>
                    <a:pt x="7" y="11"/>
                  </a:lnTo>
                  <a:lnTo>
                    <a:pt x="0" y="18"/>
                  </a:lnTo>
                  <a:lnTo>
                    <a:pt x="5" y="23"/>
                  </a:lnTo>
                  <a:lnTo>
                    <a:pt x="11" y="16"/>
                  </a:lnTo>
                  <a:lnTo>
                    <a:pt x="18" y="23"/>
                  </a:lnTo>
                  <a:lnTo>
                    <a:pt x="23" y="18"/>
                  </a:lnTo>
                  <a:lnTo>
                    <a:pt x="16" y="11"/>
                  </a:lnTo>
                  <a:lnTo>
                    <a:pt x="23" y="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079;p40"/>
            <p:cNvSpPr/>
            <p:nvPr/>
          </p:nvSpPr>
          <p:spPr>
            <a:xfrm>
              <a:off x="6692413" y="2516875"/>
              <a:ext cx="691396" cy="282773"/>
            </a:xfrm>
            <a:custGeom>
              <a:avLst/>
              <a:gdLst/>
              <a:ahLst/>
              <a:cxnLst/>
              <a:rect l="l" t="t" r="r" b="b"/>
              <a:pathLst>
                <a:path w="5807" h="2375" extrusionOk="0">
                  <a:moveTo>
                    <a:pt x="5456" y="2375"/>
                  </a:moveTo>
                  <a:cubicBezTo>
                    <a:pt x="351" y="2375"/>
                    <a:pt x="351" y="2375"/>
                    <a:pt x="351" y="2375"/>
                  </a:cubicBezTo>
                  <a:cubicBezTo>
                    <a:pt x="157" y="2375"/>
                    <a:pt x="0" y="2218"/>
                    <a:pt x="0" y="2024"/>
                  </a:cubicBezTo>
                  <a:cubicBezTo>
                    <a:pt x="0" y="352"/>
                    <a:pt x="0" y="352"/>
                    <a:pt x="0" y="352"/>
                  </a:cubicBezTo>
                  <a:cubicBezTo>
                    <a:pt x="0" y="158"/>
                    <a:pt x="157" y="0"/>
                    <a:pt x="351" y="0"/>
                  </a:cubicBezTo>
                  <a:cubicBezTo>
                    <a:pt x="5456" y="0"/>
                    <a:pt x="5456" y="0"/>
                    <a:pt x="5456" y="0"/>
                  </a:cubicBezTo>
                  <a:cubicBezTo>
                    <a:pt x="5650" y="0"/>
                    <a:pt x="5807" y="158"/>
                    <a:pt x="5807" y="352"/>
                  </a:cubicBezTo>
                  <a:cubicBezTo>
                    <a:pt x="5807" y="2024"/>
                    <a:pt x="5807" y="2024"/>
                    <a:pt x="5807" y="2024"/>
                  </a:cubicBezTo>
                  <a:cubicBezTo>
                    <a:pt x="5807" y="2218"/>
                    <a:pt x="5650" y="2375"/>
                    <a:pt x="5456" y="23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080;p40"/>
            <p:cNvSpPr/>
            <p:nvPr/>
          </p:nvSpPr>
          <p:spPr>
            <a:xfrm>
              <a:off x="6728925" y="2540688"/>
              <a:ext cx="0" cy="0"/>
            </a:xfrm>
            <a:prstGeom prst="ellipse">
              <a:avLst/>
            </a:prstGeom>
            <a:solidFill>
              <a:srgbClr val="FFAD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081;p40"/>
            <p:cNvSpPr/>
            <p:nvPr/>
          </p:nvSpPr>
          <p:spPr>
            <a:xfrm>
              <a:off x="6821000" y="2564500"/>
              <a:ext cx="524947" cy="17502"/>
            </a:xfrm>
            <a:custGeom>
              <a:avLst/>
              <a:gdLst/>
              <a:ahLst/>
              <a:cxnLst/>
              <a:rect l="l" t="t" r="r" b="b"/>
              <a:pathLst>
                <a:path w="4409" h="147" extrusionOk="0">
                  <a:moveTo>
                    <a:pt x="4335" y="147"/>
                  </a:moveTo>
                  <a:cubicBezTo>
                    <a:pt x="73" y="147"/>
                    <a:pt x="73" y="147"/>
                    <a:pt x="73" y="147"/>
                  </a:cubicBezTo>
                  <a:cubicBezTo>
                    <a:pt x="33" y="147"/>
                    <a:pt x="0" y="114"/>
                    <a:pt x="0" y="73"/>
                  </a:cubicBezTo>
                  <a:cubicBezTo>
                    <a:pt x="0" y="33"/>
                    <a:pt x="33" y="0"/>
                    <a:pt x="73" y="0"/>
                  </a:cubicBezTo>
                  <a:cubicBezTo>
                    <a:pt x="4335" y="0"/>
                    <a:pt x="4335" y="0"/>
                    <a:pt x="4335" y="0"/>
                  </a:cubicBezTo>
                  <a:cubicBezTo>
                    <a:pt x="4376" y="0"/>
                    <a:pt x="4409" y="33"/>
                    <a:pt x="4409" y="73"/>
                  </a:cubicBezTo>
                  <a:cubicBezTo>
                    <a:pt x="4409" y="114"/>
                    <a:pt x="4376" y="147"/>
                    <a:pt x="4335" y="1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082;p40"/>
            <p:cNvSpPr/>
            <p:nvPr/>
          </p:nvSpPr>
          <p:spPr>
            <a:xfrm>
              <a:off x="6728925" y="2623238"/>
              <a:ext cx="0" cy="0"/>
            </a:xfrm>
            <a:prstGeom prst="ellipse">
              <a:avLst/>
            </a:prstGeom>
            <a:solidFill>
              <a:srgbClr val="FFAD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083;p40"/>
            <p:cNvSpPr/>
            <p:nvPr/>
          </p:nvSpPr>
          <p:spPr>
            <a:xfrm>
              <a:off x="6821000" y="2647050"/>
              <a:ext cx="524947" cy="17502"/>
            </a:xfrm>
            <a:custGeom>
              <a:avLst/>
              <a:gdLst/>
              <a:ahLst/>
              <a:cxnLst/>
              <a:rect l="l" t="t" r="r" b="b"/>
              <a:pathLst>
                <a:path w="4409" h="147" extrusionOk="0">
                  <a:moveTo>
                    <a:pt x="4335" y="147"/>
                  </a:moveTo>
                  <a:cubicBezTo>
                    <a:pt x="73" y="147"/>
                    <a:pt x="73" y="147"/>
                    <a:pt x="73" y="147"/>
                  </a:cubicBezTo>
                  <a:cubicBezTo>
                    <a:pt x="33" y="147"/>
                    <a:pt x="0" y="114"/>
                    <a:pt x="0" y="74"/>
                  </a:cubicBezTo>
                  <a:cubicBezTo>
                    <a:pt x="0" y="33"/>
                    <a:pt x="33" y="0"/>
                    <a:pt x="73" y="0"/>
                  </a:cubicBezTo>
                  <a:cubicBezTo>
                    <a:pt x="4335" y="0"/>
                    <a:pt x="4335" y="0"/>
                    <a:pt x="4335" y="0"/>
                  </a:cubicBezTo>
                  <a:cubicBezTo>
                    <a:pt x="4376" y="0"/>
                    <a:pt x="4409" y="33"/>
                    <a:pt x="4409" y="74"/>
                  </a:cubicBezTo>
                  <a:cubicBezTo>
                    <a:pt x="4409" y="114"/>
                    <a:pt x="4376" y="147"/>
                    <a:pt x="4335" y="1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084;p40"/>
            <p:cNvSpPr/>
            <p:nvPr/>
          </p:nvSpPr>
          <p:spPr>
            <a:xfrm>
              <a:off x="6728925" y="2705788"/>
              <a:ext cx="0" cy="0"/>
            </a:xfrm>
            <a:prstGeom prst="ellipse">
              <a:avLst/>
            </a:prstGeom>
            <a:solidFill>
              <a:srgbClr val="FFAD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085;p40"/>
            <p:cNvSpPr/>
            <p:nvPr/>
          </p:nvSpPr>
          <p:spPr>
            <a:xfrm>
              <a:off x="6821000" y="2729600"/>
              <a:ext cx="524947" cy="17502"/>
            </a:xfrm>
            <a:custGeom>
              <a:avLst/>
              <a:gdLst/>
              <a:ahLst/>
              <a:cxnLst/>
              <a:rect l="l" t="t" r="r" b="b"/>
              <a:pathLst>
                <a:path w="4409" h="147" extrusionOk="0">
                  <a:moveTo>
                    <a:pt x="4335" y="147"/>
                  </a:moveTo>
                  <a:cubicBezTo>
                    <a:pt x="73" y="147"/>
                    <a:pt x="73" y="147"/>
                    <a:pt x="73" y="147"/>
                  </a:cubicBezTo>
                  <a:cubicBezTo>
                    <a:pt x="33" y="147"/>
                    <a:pt x="0" y="114"/>
                    <a:pt x="0" y="73"/>
                  </a:cubicBezTo>
                  <a:cubicBezTo>
                    <a:pt x="0" y="33"/>
                    <a:pt x="33" y="0"/>
                    <a:pt x="73" y="0"/>
                  </a:cubicBezTo>
                  <a:cubicBezTo>
                    <a:pt x="4335" y="0"/>
                    <a:pt x="4335" y="0"/>
                    <a:pt x="4335" y="0"/>
                  </a:cubicBezTo>
                  <a:cubicBezTo>
                    <a:pt x="4376" y="0"/>
                    <a:pt x="4409" y="33"/>
                    <a:pt x="4409" y="73"/>
                  </a:cubicBezTo>
                  <a:cubicBezTo>
                    <a:pt x="4409" y="114"/>
                    <a:pt x="4376" y="147"/>
                    <a:pt x="4335" y="1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086;p40"/>
            <p:cNvSpPr/>
            <p:nvPr/>
          </p:nvSpPr>
          <p:spPr>
            <a:xfrm>
              <a:off x="6692413" y="2339075"/>
              <a:ext cx="691396" cy="107394"/>
            </a:xfrm>
            <a:custGeom>
              <a:avLst/>
              <a:gdLst/>
              <a:ahLst/>
              <a:cxnLst/>
              <a:rect l="l" t="t" r="r" b="b"/>
              <a:pathLst>
                <a:path w="5807" h="902" extrusionOk="0">
                  <a:moveTo>
                    <a:pt x="5525" y="902"/>
                  </a:moveTo>
                  <a:cubicBezTo>
                    <a:pt x="282" y="902"/>
                    <a:pt x="282" y="902"/>
                    <a:pt x="282" y="902"/>
                  </a:cubicBezTo>
                  <a:cubicBezTo>
                    <a:pt x="126" y="902"/>
                    <a:pt x="0" y="775"/>
                    <a:pt x="0" y="619"/>
                  </a:cubicBezTo>
                  <a:cubicBezTo>
                    <a:pt x="0" y="283"/>
                    <a:pt x="0" y="283"/>
                    <a:pt x="0" y="283"/>
                  </a:cubicBezTo>
                  <a:cubicBezTo>
                    <a:pt x="0" y="127"/>
                    <a:pt x="126" y="0"/>
                    <a:pt x="282" y="0"/>
                  </a:cubicBezTo>
                  <a:cubicBezTo>
                    <a:pt x="5525" y="0"/>
                    <a:pt x="5525" y="0"/>
                    <a:pt x="5525" y="0"/>
                  </a:cubicBezTo>
                  <a:cubicBezTo>
                    <a:pt x="5681" y="0"/>
                    <a:pt x="5807" y="127"/>
                    <a:pt x="5807" y="283"/>
                  </a:cubicBezTo>
                  <a:cubicBezTo>
                    <a:pt x="5807" y="619"/>
                    <a:pt x="5807" y="619"/>
                    <a:pt x="5807" y="619"/>
                  </a:cubicBezTo>
                  <a:cubicBezTo>
                    <a:pt x="5807" y="775"/>
                    <a:pt x="5681" y="902"/>
                    <a:pt x="5525" y="90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087;p40"/>
            <p:cNvSpPr/>
            <p:nvPr/>
          </p:nvSpPr>
          <p:spPr>
            <a:xfrm>
              <a:off x="6713050" y="2362888"/>
              <a:ext cx="336947" cy="17447"/>
            </a:xfrm>
            <a:custGeom>
              <a:avLst/>
              <a:gdLst/>
              <a:ahLst/>
              <a:cxnLst/>
              <a:rect l="l" t="t" r="r" b="b"/>
              <a:pathLst>
                <a:path w="2830" h="157" extrusionOk="0">
                  <a:moveTo>
                    <a:pt x="2752" y="157"/>
                  </a:moveTo>
                  <a:cubicBezTo>
                    <a:pt x="78" y="157"/>
                    <a:pt x="78" y="157"/>
                    <a:pt x="78" y="157"/>
                  </a:cubicBezTo>
                  <a:cubicBezTo>
                    <a:pt x="35" y="157"/>
                    <a:pt x="0" y="122"/>
                    <a:pt x="0" y="79"/>
                  </a:cubicBezTo>
                  <a:cubicBezTo>
                    <a:pt x="0" y="35"/>
                    <a:pt x="35" y="0"/>
                    <a:pt x="78" y="0"/>
                  </a:cubicBezTo>
                  <a:cubicBezTo>
                    <a:pt x="2752" y="0"/>
                    <a:pt x="2752" y="0"/>
                    <a:pt x="2752" y="0"/>
                  </a:cubicBezTo>
                  <a:cubicBezTo>
                    <a:pt x="2795" y="0"/>
                    <a:pt x="2830" y="35"/>
                    <a:pt x="2830" y="79"/>
                  </a:cubicBezTo>
                  <a:cubicBezTo>
                    <a:pt x="2830" y="122"/>
                    <a:pt x="2795" y="157"/>
                    <a:pt x="2752" y="15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088;p40"/>
            <p:cNvSpPr/>
            <p:nvPr/>
          </p:nvSpPr>
          <p:spPr>
            <a:xfrm>
              <a:off x="6713050" y="2404163"/>
              <a:ext cx="651153" cy="17621"/>
            </a:xfrm>
            <a:custGeom>
              <a:avLst/>
              <a:gdLst/>
              <a:ahLst/>
              <a:cxnLst/>
              <a:rect l="l" t="t" r="r" b="b"/>
              <a:pathLst>
                <a:path w="5469" h="148" extrusionOk="0">
                  <a:moveTo>
                    <a:pt x="5461" y="148"/>
                  </a:moveTo>
                  <a:cubicBezTo>
                    <a:pt x="7" y="148"/>
                    <a:pt x="7" y="148"/>
                    <a:pt x="7" y="148"/>
                  </a:cubicBezTo>
                  <a:cubicBezTo>
                    <a:pt x="3" y="148"/>
                    <a:pt x="0" y="144"/>
                    <a:pt x="0" y="140"/>
                  </a:cubicBezTo>
                  <a:cubicBezTo>
                    <a:pt x="0" y="8"/>
                    <a:pt x="0" y="8"/>
                    <a:pt x="0" y="8"/>
                  </a:cubicBezTo>
                  <a:cubicBezTo>
                    <a:pt x="0" y="4"/>
                    <a:pt x="3" y="0"/>
                    <a:pt x="7" y="0"/>
                  </a:cubicBezTo>
                  <a:cubicBezTo>
                    <a:pt x="5461" y="0"/>
                    <a:pt x="5461" y="0"/>
                    <a:pt x="5461" y="0"/>
                  </a:cubicBezTo>
                  <a:cubicBezTo>
                    <a:pt x="5466" y="0"/>
                    <a:pt x="5469" y="4"/>
                    <a:pt x="5469" y="8"/>
                  </a:cubicBezTo>
                  <a:cubicBezTo>
                    <a:pt x="5469" y="140"/>
                    <a:pt x="5469" y="140"/>
                    <a:pt x="5469" y="140"/>
                  </a:cubicBezTo>
                  <a:cubicBezTo>
                    <a:pt x="5469" y="144"/>
                    <a:pt x="5466" y="148"/>
                    <a:pt x="5461" y="14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089;p40"/>
            <p:cNvSpPr/>
            <p:nvPr/>
          </p:nvSpPr>
          <p:spPr>
            <a:xfrm>
              <a:off x="6927363" y="2845488"/>
              <a:ext cx="203954" cy="75247"/>
            </a:xfrm>
            <a:custGeom>
              <a:avLst/>
              <a:gdLst/>
              <a:ahLst/>
              <a:cxnLst/>
              <a:rect l="l" t="t" r="r" b="b"/>
              <a:pathLst>
                <a:path w="1713" h="632" extrusionOk="0">
                  <a:moveTo>
                    <a:pt x="1397" y="632"/>
                  </a:moveTo>
                  <a:cubicBezTo>
                    <a:pt x="315" y="632"/>
                    <a:pt x="315" y="632"/>
                    <a:pt x="315" y="632"/>
                  </a:cubicBezTo>
                  <a:cubicBezTo>
                    <a:pt x="141" y="632"/>
                    <a:pt x="0" y="490"/>
                    <a:pt x="0" y="316"/>
                  </a:cubicBezTo>
                  <a:cubicBezTo>
                    <a:pt x="0" y="142"/>
                    <a:pt x="141" y="0"/>
                    <a:pt x="315" y="0"/>
                  </a:cubicBezTo>
                  <a:cubicBezTo>
                    <a:pt x="1397" y="0"/>
                    <a:pt x="1397" y="0"/>
                    <a:pt x="1397" y="0"/>
                  </a:cubicBezTo>
                  <a:cubicBezTo>
                    <a:pt x="1571" y="0"/>
                    <a:pt x="1713" y="142"/>
                    <a:pt x="1713" y="316"/>
                  </a:cubicBezTo>
                  <a:cubicBezTo>
                    <a:pt x="1713" y="490"/>
                    <a:pt x="1571" y="632"/>
                    <a:pt x="1397" y="63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090;p40"/>
            <p:cNvSpPr/>
            <p:nvPr/>
          </p:nvSpPr>
          <p:spPr>
            <a:xfrm>
              <a:off x="6694000" y="2248588"/>
              <a:ext cx="691515" cy="12621"/>
            </a:xfrm>
            <a:custGeom>
              <a:avLst/>
              <a:gdLst/>
              <a:ahLst/>
              <a:cxnLst/>
              <a:rect l="l" t="t" r="r" b="b"/>
              <a:pathLst>
                <a:path w="5808" h="106" extrusionOk="0">
                  <a:moveTo>
                    <a:pt x="5802" y="106"/>
                  </a:moveTo>
                  <a:cubicBezTo>
                    <a:pt x="6" y="106"/>
                    <a:pt x="6" y="106"/>
                    <a:pt x="6" y="106"/>
                  </a:cubicBezTo>
                  <a:cubicBezTo>
                    <a:pt x="3" y="106"/>
                    <a:pt x="0" y="103"/>
                    <a:pt x="0" y="100"/>
                  </a:cubicBezTo>
                  <a:cubicBezTo>
                    <a:pt x="0" y="6"/>
                    <a:pt x="0" y="6"/>
                    <a:pt x="0" y="6"/>
                  </a:cubicBezTo>
                  <a:cubicBezTo>
                    <a:pt x="0" y="2"/>
                    <a:pt x="3" y="0"/>
                    <a:pt x="6" y="0"/>
                  </a:cubicBezTo>
                  <a:cubicBezTo>
                    <a:pt x="5802" y="0"/>
                    <a:pt x="5802" y="0"/>
                    <a:pt x="5802" y="0"/>
                  </a:cubicBezTo>
                  <a:cubicBezTo>
                    <a:pt x="5805" y="0"/>
                    <a:pt x="5808" y="2"/>
                    <a:pt x="5808" y="6"/>
                  </a:cubicBezTo>
                  <a:cubicBezTo>
                    <a:pt x="5808" y="100"/>
                    <a:pt x="5808" y="100"/>
                    <a:pt x="5808" y="100"/>
                  </a:cubicBezTo>
                  <a:cubicBezTo>
                    <a:pt x="5808" y="103"/>
                    <a:pt x="5805" y="106"/>
                    <a:pt x="5802" y="10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091;p40"/>
            <p:cNvSpPr/>
            <p:nvPr/>
          </p:nvSpPr>
          <p:spPr>
            <a:xfrm>
              <a:off x="5831988" y="1905688"/>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092;p40"/>
            <p:cNvSpPr/>
            <p:nvPr/>
          </p:nvSpPr>
          <p:spPr>
            <a:xfrm>
              <a:off x="6500325" y="2293038"/>
              <a:ext cx="0" cy="0"/>
            </a:xfrm>
            <a:prstGeom prst="ellipse">
              <a:avLst/>
            </a:prstGeom>
            <a:solidFill>
              <a:srgbClr val="61AA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093;p40"/>
            <p:cNvSpPr/>
            <p:nvPr/>
          </p:nvSpPr>
          <p:spPr>
            <a:xfrm>
              <a:off x="6090750" y="1962838"/>
              <a:ext cx="0" cy="0"/>
            </a:xfrm>
            <a:prstGeom prst="ellipse">
              <a:avLst/>
            </a:prstGeom>
            <a:solidFill>
              <a:srgbClr val="61AA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094;p40"/>
            <p:cNvSpPr/>
            <p:nvPr/>
          </p:nvSpPr>
          <p:spPr>
            <a:xfrm>
              <a:off x="7708413" y="1729475"/>
              <a:ext cx="586740" cy="656868"/>
            </a:xfrm>
            <a:custGeom>
              <a:avLst/>
              <a:gdLst/>
              <a:ahLst/>
              <a:cxnLst/>
              <a:rect l="l" t="t" r="r" b="b"/>
              <a:pathLst>
                <a:path w="4928" h="5517" extrusionOk="0">
                  <a:moveTo>
                    <a:pt x="4495" y="5517"/>
                  </a:moveTo>
                  <a:cubicBezTo>
                    <a:pt x="432" y="5517"/>
                    <a:pt x="432" y="5517"/>
                    <a:pt x="432" y="5517"/>
                  </a:cubicBezTo>
                  <a:cubicBezTo>
                    <a:pt x="194" y="5517"/>
                    <a:pt x="0" y="5323"/>
                    <a:pt x="0" y="5084"/>
                  </a:cubicBezTo>
                  <a:cubicBezTo>
                    <a:pt x="0" y="433"/>
                    <a:pt x="0" y="433"/>
                    <a:pt x="0" y="433"/>
                  </a:cubicBezTo>
                  <a:cubicBezTo>
                    <a:pt x="0" y="194"/>
                    <a:pt x="194" y="0"/>
                    <a:pt x="432" y="0"/>
                  </a:cubicBezTo>
                  <a:cubicBezTo>
                    <a:pt x="4495" y="0"/>
                    <a:pt x="4495" y="0"/>
                    <a:pt x="4495" y="0"/>
                  </a:cubicBezTo>
                  <a:cubicBezTo>
                    <a:pt x="4734" y="0"/>
                    <a:pt x="4928" y="194"/>
                    <a:pt x="4928" y="433"/>
                  </a:cubicBezTo>
                  <a:cubicBezTo>
                    <a:pt x="4928" y="5084"/>
                    <a:pt x="4928" y="5084"/>
                    <a:pt x="4928" y="5084"/>
                  </a:cubicBezTo>
                  <a:cubicBezTo>
                    <a:pt x="4928" y="5323"/>
                    <a:pt x="4734" y="5517"/>
                    <a:pt x="4495" y="55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095;p40"/>
            <p:cNvSpPr/>
            <p:nvPr/>
          </p:nvSpPr>
          <p:spPr>
            <a:xfrm>
              <a:off x="7740163" y="1845363"/>
              <a:ext cx="520779" cy="352068"/>
            </a:xfrm>
            <a:custGeom>
              <a:avLst/>
              <a:gdLst/>
              <a:ahLst/>
              <a:cxnLst/>
              <a:rect l="l" t="t" r="r" b="b"/>
              <a:pathLst>
                <a:path w="4374" h="2957" extrusionOk="0">
                  <a:moveTo>
                    <a:pt x="4347" y="2957"/>
                  </a:moveTo>
                  <a:cubicBezTo>
                    <a:pt x="27" y="2957"/>
                    <a:pt x="27" y="2957"/>
                    <a:pt x="27" y="2957"/>
                  </a:cubicBezTo>
                  <a:cubicBezTo>
                    <a:pt x="12" y="2957"/>
                    <a:pt x="0" y="2945"/>
                    <a:pt x="0" y="2930"/>
                  </a:cubicBezTo>
                  <a:cubicBezTo>
                    <a:pt x="0" y="27"/>
                    <a:pt x="0" y="27"/>
                    <a:pt x="0" y="27"/>
                  </a:cubicBezTo>
                  <a:cubicBezTo>
                    <a:pt x="0" y="12"/>
                    <a:pt x="12" y="0"/>
                    <a:pt x="27" y="0"/>
                  </a:cubicBezTo>
                  <a:cubicBezTo>
                    <a:pt x="4347" y="0"/>
                    <a:pt x="4347" y="0"/>
                    <a:pt x="4347" y="0"/>
                  </a:cubicBezTo>
                  <a:cubicBezTo>
                    <a:pt x="4362" y="0"/>
                    <a:pt x="4374" y="12"/>
                    <a:pt x="4374" y="27"/>
                  </a:cubicBezTo>
                  <a:cubicBezTo>
                    <a:pt x="4374" y="2930"/>
                    <a:pt x="4374" y="2930"/>
                    <a:pt x="4374" y="2930"/>
                  </a:cubicBezTo>
                  <a:cubicBezTo>
                    <a:pt x="4374" y="2945"/>
                    <a:pt x="4362" y="2957"/>
                    <a:pt x="4347" y="295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096;p40"/>
            <p:cNvSpPr/>
            <p:nvPr/>
          </p:nvSpPr>
          <p:spPr>
            <a:xfrm>
              <a:off x="7844938" y="2146988"/>
              <a:ext cx="9597" cy="6342"/>
            </a:xfrm>
            <a:custGeom>
              <a:avLst/>
              <a:gdLst/>
              <a:ahLst/>
              <a:cxnLst/>
              <a:rect l="l" t="t" r="r" b="b"/>
              <a:pathLst>
                <a:path w="78" h="47" extrusionOk="0">
                  <a:moveTo>
                    <a:pt x="15" y="47"/>
                  </a:moveTo>
                  <a:cubicBezTo>
                    <a:pt x="10" y="47"/>
                    <a:pt x="5" y="44"/>
                    <a:pt x="3" y="39"/>
                  </a:cubicBezTo>
                  <a:cubicBezTo>
                    <a:pt x="0" y="32"/>
                    <a:pt x="4" y="24"/>
                    <a:pt x="10" y="22"/>
                  </a:cubicBezTo>
                  <a:cubicBezTo>
                    <a:pt x="58" y="3"/>
                    <a:pt x="58" y="3"/>
                    <a:pt x="58" y="3"/>
                  </a:cubicBezTo>
                  <a:cubicBezTo>
                    <a:pt x="65" y="0"/>
                    <a:pt x="73" y="3"/>
                    <a:pt x="75" y="10"/>
                  </a:cubicBezTo>
                  <a:cubicBezTo>
                    <a:pt x="78" y="17"/>
                    <a:pt x="75" y="24"/>
                    <a:pt x="68" y="27"/>
                  </a:cubicBezTo>
                  <a:cubicBezTo>
                    <a:pt x="20" y="46"/>
                    <a:pt x="20" y="46"/>
                    <a:pt x="20" y="46"/>
                  </a:cubicBezTo>
                  <a:cubicBezTo>
                    <a:pt x="18" y="46"/>
                    <a:pt x="17" y="47"/>
                    <a:pt x="15" y="4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097;p40"/>
            <p:cNvSpPr/>
            <p:nvPr/>
          </p:nvSpPr>
          <p:spPr>
            <a:xfrm>
              <a:off x="7862400" y="2120000"/>
              <a:ext cx="274320" cy="30155"/>
            </a:xfrm>
            <a:custGeom>
              <a:avLst/>
              <a:gdLst/>
              <a:ahLst/>
              <a:cxnLst/>
              <a:rect l="l" t="t" r="r" b="b"/>
              <a:pathLst>
                <a:path w="2304" h="262" extrusionOk="0">
                  <a:moveTo>
                    <a:pt x="1202" y="262"/>
                  </a:moveTo>
                  <a:cubicBezTo>
                    <a:pt x="1196" y="262"/>
                    <a:pt x="1191" y="259"/>
                    <a:pt x="1189" y="254"/>
                  </a:cubicBezTo>
                  <a:cubicBezTo>
                    <a:pt x="1187" y="247"/>
                    <a:pt x="1190" y="239"/>
                    <a:pt x="1197" y="237"/>
                  </a:cubicBezTo>
                  <a:cubicBezTo>
                    <a:pt x="1296" y="199"/>
                    <a:pt x="1296" y="199"/>
                    <a:pt x="1296" y="199"/>
                  </a:cubicBezTo>
                  <a:cubicBezTo>
                    <a:pt x="1303" y="197"/>
                    <a:pt x="1311" y="200"/>
                    <a:pt x="1313" y="207"/>
                  </a:cubicBezTo>
                  <a:cubicBezTo>
                    <a:pt x="1316" y="214"/>
                    <a:pt x="1312" y="221"/>
                    <a:pt x="1306" y="224"/>
                  </a:cubicBezTo>
                  <a:cubicBezTo>
                    <a:pt x="1206" y="261"/>
                    <a:pt x="1206" y="261"/>
                    <a:pt x="1206" y="261"/>
                  </a:cubicBezTo>
                  <a:cubicBezTo>
                    <a:pt x="1205" y="262"/>
                    <a:pt x="1203" y="262"/>
                    <a:pt x="1202" y="262"/>
                  </a:cubicBezTo>
                  <a:close/>
                  <a:moveTo>
                    <a:pt x="1102" y="261"/>
                  </a:moveTo>
                  <a:cubicBezTo>
                    <a:pt x="1101" y="261"/>
                    <a:pt x="1099" y="261"/>
                    <a:pt x="1098" y="260"/>
                  </a:cubicBezTo>
                  <a:cubicBezTo>
                    <a:pt x="999" y="221"/>
                    <a:pt x="999" y="221"/>
                    <a:pt x="999" y="221"/>
                  </a:cubicBezTo>
                  <a:cubicBezTo>
                    <a:pt x="992" y="218"/>
                    <a:pt x="989" y="211"/>
                    <a:pt x="992" y="204"/>
                  </a:cubicBezTo>
                  <a:cubicBezTo>
                    <a:pt x="994" y="198"/>
                    <a:pt x="1002" y="194"/>
                    <a:pt x="1008" y="197"/>
                  </a:cubicBezTo>
                  <a:cubicBezTo>
                    <a:pt x="1107" y="236"/>
                    <a:pt x="1107" y="236"/>
                    <a:pt x="1107" y="236"/>
                  </a:cubicBezTo>
                  <a:cubicBezTo>
                    <a:pt x="1114" y="239"/>
                    <a:pt x="1117" y="246"/>
                    <a:pt x="1115" y="253"/>
                  </a:cubicBezTo>
                  <a:cubicBezTo>
                    <a:pt x="1112" y="258"/>
                    <a:pt x="1108" y="261"/>
                    <a:pt x="1102" y="261"/>
                  </a:cubicBezTo>
                  <a:close/>
                  <a:moveTo>
                    <a:pt x="15" y="223"/>
                  </a:moveTo>
                  <a:cubicBezTo>
                    <a:pt x="10" y="223"/>
                    <a:pt x="5" y="220"/>
                    <a:pt x="3" y="215"/>
                  </a:cubicBezTo>
                  <a:cubicBezTo>
                    <a:pt x="0" y="208"/>
                    <a:pt x="4" y="200"/>
                    <a:pt x="10" y="198"/>
                  </a:cubicBezTo>
                  <a:cubicBezTo>
                    <a:pt x="109" y="159"/>
                    <a:pt x="109" y="159"/>
                    <a:pt x="109" y="159"/>
                  </a:cubicBezTo>
                  <a:cubicBezTo>
                    <a:pt x="116" y="156"/>
                    <a:pt x="123" y="160"/>
                    <a:pt x="126" y="166"/>
                  </a:cubicBezTo>
                  <a:cubicBezTo>
                    <a:pt x="129" y="173"/>
                    <a:pt x="125" y="180"/>
                    <a:pt x="119" y="183"/>
                  </a:cubicBezTo>
                  <a:cubicBezTo>
                    <a:pt x="20" y="222"/>
                    <a:pt x="20" y="222"/>
                    <a:pt x="20" y="222"/>
                  </a:cubicBezTo>
                  <a:cubicBezTo>
                    <a:pt x="18" y="223"/>
                    <a:pt x="17" y="223"/>
                    <a:pt x="15" y="223"/>
                  </a:cubicBezTo>
                  <a:close/>
                  <a:moveTo>
                    <a:pt x="2289" y="220"/>
                  </a:moveTo>
                  <a:cubicBezTo>
                    <a:pt x="2288" y="220"/>
                    <a:pt x="2286" y="220"/>
                    <a:pt x="2285" y="219"/>
                  </a:cubicBezTo>
                  <a:cubicBezTo>
                    <a:pt x="2186" y="178"/>
                    <a:pt x="2186" y="178"/>
                    <a:pt x="2186" y="178"/>
                  </a:cubicBezTo>
                  <a:cubicBezTo>
                    <a:pt x="2180" y="176"/>
                    <a:pt x="2177" y="168"/>
                    <a:pt x="2179" y="161"/>
                  </a:cubicBezTo>
                  <a:cubicBezTo>
                    <a:pt x="2182" y="155"/>
                    <a:pt x="2190" y="152"/>
                    <a:pt x="2196" y="154"/>
                  </a:cubicBezTo>
                  <a:cubicBezTo>
                    <a:pt x="2294" y="195"/>
                    <a:pt x="2294" y="195"/>
                    <a:pt x="2294" y="195"/>
                  </a:cubicBezTo>
                  <a:cubicBezTo>
                    <a:pt x="2301" y="198"/>
                    <a:pt x="2304" y="205"/>
                    <a:pt x="2301" y="212"/>
                  </a:cubicBezTo>
                  <a:cubicBezTo>
                    <a:pt x="2299" y="217"/>
                    <a:pt x="2295" y="220"/>
                    <a:pt x="2289" y="220"/>
                  </a:cubicBezTo>
                  <a:close/>
                  <a:moveTo>
                    <a:pt x="1400" y="187"/>
                  </a:moveTo>
                  <a:cubicBezTo>
                    <a:pt x="1395" y="187"/>
                    <a:pt x="1390" y="184"/>
                    <a:pt x="1388" y="179"/>
                  </a:cubicBezTo>
                  <a:cubicBezTo>
                    <a:pt x="1386" y="172"/>
                    <a:pt x="1389" y="164"/>
                    <a:pt x="1396" y="162"/>
                  </a:cubicBezTo>
                  <a:cubicBezTo>
                    <a:pt x="1495" y="124"/>
                    <a:pt x="1495" y="124"/>
                    <a:pt x="1495" y="124"/>
                  </a:cubicBezTo>
                  <a:cubicBezTo>
                    <a:pt x="1502" y="122"/>
                    <a:pt x="1510" y="125"/>
                    <a:pt x="1512" y="132"/>
                  </a:cubicBezTo>
                  <a:cubicBezTo>
                    <a:pt x="1515" y="139"/>
                    <a:pt x="1511" y="146"/>
                    <a:pt x="1505" y="149"/>
                  </a:cubicBezTo>
                  <a:cubicBezTo>
                    <a:pt x="1405" y="186"/>
                    <a:pt x="1405" y="186"/>
                    <a:pt x="1405" y="186"/>
                  </a:cubicBezTo>
                  <a:cubicBezTo>
                    <a:pt x="1404" y="187"/>
                    <a:pt x="1402" y="187"/>
                    <a:pt x="1400" y="187"/>
                  </a:cubicBezTo>
                  <a:close/>
                  <a:moveTo>
                    <a:pt x="905" y="183"/>
                  </a:moveTo>
                  <a:cubicBezTo>
                    <a:pt x="903" y="183"/>
                    <a:pt x="902" y="182"/>
                    <a:pt x="900" y="182"/>
                  </a:cubicBezTo>
                  <a:cubicBezTo>
                    <a:pt x="801" y="143"/>
                    <a:pt x="801" y="143"/>
                    <a:pt x="801" y="143"/>
                  </a:cubicBezTo>
                  <a:cubicBezTo>
                    <a:pt x="795" y="140"/>
                    <a:pt x="791" y="132"/>
                    <a:pt x="794" y="126"/>
                  </a:cubicBezTo>
                  <a:cubicBezTo>
                    <a:pt x="797" y="119"/>
                    <a:pt x="804" y="116"/>
                    <a:pt x="811" y="119"/>
                  </a:cubicBezTo>
                  <a:cubicBezTo>
                    <a:pt x="910" y="158"/>
                    <a:pt x="910" y="158"/>
                    <a:pt x="910" y="158"/>
                  </a:cubicBezTo>
                  <a:cubicBezTo>
                    <a:pt x="916" y="160"/>
                    <a:pt x="920" y="168"/>
                    <a:pt x="917" y="175"/>
                  </a:cubicBezTo>
                  <a:cubicBezTo>
                    <a:pt x="915" y="180"/>
                    <a:pt x="910" y="183"/>
                    <a:pt x="905" y="183"/>
                  </a:cubicBezTo>
                  <a:close/>
                  <a:moveTo>
                    <a:pt x="213" y="145"/>
                  </a:moveTo>
                  <a:cubicBezTo>
                    <a:pt x="208" y="145"/>
                    <a:pt x="203" y="142"/>
                    <a:pt x="201" y="137"/>
                  </a:cubicBezTo>
                  <a:cubicBezTo>
                    <a:pt x="198" y="130"/>
                    <a:pt x="202" y="123"/>
                    <a:pt x="208" y="120"/>
                  </a:cubicBezTo>
                  <a:cubicBezTo>
                    <a:pt x="307" y="81"/>
                    <a:pt x="307" y="81"/>
                    <a:pt x="307" y="81"/>
                  </a:cubicBezTo>
                  <a:cubicBezTo>
                    <a:pt x="314" y="78"/>
                    <a:pt x="321" y="82"/>
                    <a:pt x="324" y="88"/>
                  </a:cubicBezTo>
                  <a:cubicBezTo>
                    <a:pt x="327" y="95"/>
                    <a:pt x="323" y="103"/>
                    <a:pt x="317" y="105"/>
                  </a:cubicBezTo>
                  <a:cubicBezTo>
                    <a:pt x="218" y="144"/>
                    <a:pt x="218" y="144"/>
                    <a:pt x="218" y="144"/>
                  </a:cubicBezTo>
                  <a:cubicBezTo>
                    <a:pt x="216" y="145"/>
                    <a:pt x="215" y="145"/>
                    <a:pt x="213" y="145"/>
                  </a:cubicBezTo>
                  <a:close/>
                  <a:moveTo>
                    <a:pt x="2093" y="139"/>
                  </a:moveTo>
                  <a:cubicBezTo>
                    <a:pt x="2092" y="139"/>
                    <a:pt x="2090" y="138"/>
                    <a:pt x="2088" y="138"/>
                  </a:cubicBezTo>
                  <a:cubicBezTo>
                    <a:pt x="1990" y="97"/>
                    <a:pt x="1990" y="97"/>
                    <a:pt x="1990" y="97"/>
                  </a:cubicBezTo>
                  <a:cubicBezTo>
                    <a:pt x="1983" y="94"/>
                    <a:pt x="1980" y="86"/>
                    <a:pt x="1983" y="80"/>
                  </a:cubicBezTo>
                  <a:cubicBezTo>
                    <a:pt x="1986" y="73"/>
                    <a:pt x="1993" y="70"/>
                    <a:pt x="2000" y="73"/>
                  </a:cubicBezTo>
                  <a:cubicBezTo>
                    <a:pt x="2098" y="114"/>
                    <a:pt x="2098" y="114"/>
                    <a:pt x="2098" y="114"/>
                  </a:cubicBezTo>
                  <a:cubicBezTo>
                    <a:pt x="2105" y="116"/>
                    <a:pt x="2108" y="124"/>
                    <a:pt x="2105" y="131"/>
                  </a:cubicBezTo>
                  <a:cubicBezTo>
                    <a:pt x="2103" y="136"/>
                    <a:pt x="2098" y="139"/>
                    <a:pt x="2093" y="139"/>
                  </a:cubicBezTo>
                  <a:close/>
                  <a:moveTo>
                    <a:pt x="1599" y="112"/>
                  </a:moveTo>
                  <a:cubicBezTo>
                    <a:pt x="1594" y="112"/>
                    <a:pt x="1589" y="109"/>
                    <a:pt x="1587" y="104"/>
                  </a:cubicBezTo>
                  <a:cubicBezTo>
                    <a:pt x="1585" y="97"/>
                    <a:pt x="1588" y="89"/>
                    <a:pt x="1595" y="87"/>
                  </a:cubicBezTo>
                  <a:cubicBezTo>
                    <a:pt x="1694" y="49"/>
                    <a:pt x="1694" y="49"/>
                    <a:pt x="1694" y="49"/>
                  </a:cubicBezTo>
                  <a:cubicBezTo>
                    <a:pt x="1701" y="47"/>
                    <a:pt x="1709" y="50"/>
                    <a:pt x="1711" y="57"/>
                  </a:cubicBezTo>
                  <a:cubicBezTo>
                    <a:pt x="1714" y="64"/>
                    <a:pt x="1710" y="71"/>
                    <a:pt x="1703" y="74"/>
                  </a:cubicBezTo>
                  <a:cubicBezTo>
                    <a:pt x="1604" y="111"/>
                    <a:pt x="1604" y="111"/>
                    <a:pt x="1604" y="111"/>
                  </a:cubicBezTo>
                  <a:cubicBezTo>
                    <a:pt x="1603" y="112"/>
                    <a:pt x="1601" y="112"/>
                    <a:pt x="1599" y="112"/>
                  </a:cubicBezTo>
                  <a:close/>
                  <a:moveTo>
                    <a:pt x="707" y="104"/>
                  </a:moveTo>
                  <a:cubicBezTo>
                    <a:pt x="706" y="104"/>
                    <a:pt x="704" y="104"/>
                    <a:pt x="702" y="104"/>
                  </a:cubicBezTo>
                  <a:cubicBezTo>
                    <a:pt x="604" y="64"/>
                    <a:pt x="604" y="64"/>
                    <a:pt x="604" y="64"/>
                  </a:cubicBezTo>
                  <a:cubicBezTo>
                    <a:pt x="597" y="62"/>
                    <a:pt x="594" y="54"/>
                    <a:pt x="596" y="47"/>
                  </a:cubicBezTo>
                  <a:cubicBezTo>
                    <a:pt x="599" y="41"/>
                    <a:pt x="606" y="38"/>
                    <a:pt x="613" y="40"/>
                  </a:cubicBezTo>
                  <a:cubicBezTo>
                    <a:pt x="712" y="79"/>
                    <a:pt x="712" y="79"/>
                    <a:pt x="712" y="79"/>
                  </a:cubicBezTo>
                  <a:cubicBezTo>
                    <a:pt x="719" y="82"/>
                    <a:pt x="722" y="90"/>
                    <a:pt x="719" y="96"/>
                  </a:cubicBezTo>
                  <a:cubicBezTo>
                    <a:pt x="717" y="101"/>
                    <a:pt x="712" y="104"/>
                    <a:pt x="707" y="104"/>
                  </a:cubicBezTo>
                  <a:close/>
                  <a:moveTo>
                    <a:pt x="411" y="67"/>
                  </a:moveTo>
                  <a:cubicBezTo>
                    <a:pt x="406" y="67"/>
                    <a:pt x="401" y="64"/>
                    <a:pt x="399" y="59"/>
                  </a:cubicBezTo>
                  <a:cubicBezTo>
                    <a:pt x="396" y="52"/>
                    <a:pt x="399" y="45"/>
                    <a:pt x="406" y="42"/>
                  </a:cubicBezTo>
                  <a:cubicBezTo>
                    <a:pt x="505" y="3"/>
                    <a:pt x="505" y="3"/>
                    <a:pt x="505" y="3"/>
                  </a:cubicBezTo>
                  <a:cubicBezTo>
                    <a:pt x="512" y="0"/>
                    <a:pt x="519" y="4"/>
                    <a:pt x="522" y="10"/>
                  </a:cubicBezTo>
                  <a:cubicBezTo>
                    <a:pt x="524" y="17"/>
                    <a:pt x="521" y="25"/>
                    <a:pt x="514" y="27"/>
                  </a:cubicBezTo>
                  <a:cubicBezTo>
                    <a:pt x="416" y="66"/>
                    <a:pt x="416" y="66"/>
                    <a:pt x="416" y="66"/>
                  </a:cubicBezTo>
                  <a:cubicBezTo>
                    <a:pt x="414" y="67"/>
                    <a:pt x="412" y="67"/>
                    <a:pt x="411" y="67"/>
                  </a:cubicBezTo>
                  <a:close/>
                  <a:moveTo>
                    <a:pt x="1897" y="57"/>
                  </a:moveTo>
                  <a:cubicBezTo>
                    <a:pt x="1895" y="57"/>
                    <a:pt x="1893" y="57"/>
                    <a:pt x="1892" y="56"/>
                  </a:cubicBezTo>
                  <a:cubicBezTo>
                    <a:pt x="1825" y="28"/>
                    <a:pt x="1825" y="28"/>
                    <a:pt x="1825" y="28"/>
                  </a:cubicBezTo>
                  <a:cubicBezTo>
                    <a:pt x="1803" y="36"/>
                    <a:pt x="1803" y="36"/>
                    <a:pt x="1803" y="36"/>
                  </a:cubicBezTo>
                  <a:cubicBezTo>
                    <a:pt x="1796" y="39"/>
                    <a:pt x="1789" y="35"/>
                    <a:pt x="1786" y="29"/>
                  </a:cubicBezTo>
                  <a:cubicBezTo>
                    <a:pt x="1784" y="22"/>
                    <a:pt x="1787" y="14"/>
                    <a:pt x="1794" y="12"/>
                  </a:cubicBezTo>
                  <a:cubicBezTo>
                    <a:pt x="1820" y="2"/>
                    <a:pt x="1820" y="2"/>
                    <a:pt x="1820" y="2"/>
                  </a:cubicBezTo>
                  <a:cubicBezTo>
                    <a:pt x="1823" y="1"/>
                    <a:pt x="1827" y="1"/>
                    <a:pt x="1830" y="2"/>
                  </a:cubicBezTo>
                  <a:cubicBezTo>
                    <a:pt x="1902" y="32"/>
                    <a:pt x="1902" y="32"/>
                    <a:pt x="1902" y="32"/>
                  </a:cubicBezTo>
                  <a:cubicBezTo>
                    <a:pt x="1908" y="35"/>
                    <a:pt x="1912" y="42"/>
                    <a:pt x="1909" y="49"/>
                  </a:cubicBezTo>
                  <a:cubicBezTo>
                    <a:pt x="1907" y="54"/>
                    <a:pt x="1902" y="57"/>
                    <a:pt x="1897" y="5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098;p40"/>
            <p:cNvSpPr/>
            <p:nvPr/>
          </p:nvSpPr>
          <p:spPr>
            <a:xfrm>
              <a:off x="8141800" y="2146988"/>
              <a:ext cx="7945" cy="6286"/>
            </a:xfrm>
            <a:custGeom>
              <a:avLst/>
              <a:gdLst/>
              <a:ahLst/>
              <a:cxnLst/>
              <a:rect l="l" t="t" r="r" b="b"/>
              <a:pathLst>
                <a:path w="77" h="48" extrusionOk="0">
                  <a:moveTo>
                    <a:pt x="63" y="48"/>
                  </a:moveTo>
                  <a:cubicBezTo>
                    <a:pt x="61" y="48"/>
                    <a:pt x="59" y="47"/>
                    <a:pt x="58" y="47"/>
                  </a:cubicBezTo>
                  <a:cubicBezTo>
                    <a:pt x="10" y="27"/>
                    <a:pt x="10" y="27"/>
                    <a:pt x="10" y="27"/>
                  </a:cubicBezTo>
                  <a:cubicBezTo>
                    <a:pt x="3" y="24"/>
                    <a:pt x="0" y="16"/>
                    <a:pt x="3" y="10"/>
                  </a:cubicBezTo>
                  <a:cubicBezTo>
                    <a:pt x="6" y="3"/>
                    <a:pt x="13" y="0"/>
                    <a:pt x="20" y="3"/>
                  </a:cubicBezTo>
                  <a:cubicBezTo>
                    <a:pt x="68" y="23"/>
                    <a:pt x="68" y="23"/>
                    <a:pt x="68" y="23"/>
                  </a:cubicBezTo>
                  <a:cubicBezTo>
                    <a:pt x="74" y="26"/>
                    <a:pt x="77" y="33"/>
                    <a:pt x="75" y="40"/>
                  </a:cubicBezTo>
                  <a:cubicBezTo>
                    <a:pt x="72" y="45"/>
                    <a:pt x="68" y="48"/>
                    <a:pt x="63" y="4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099;p40"/>
            <p:cNvSpPr/>
            <p:nvPr/>
          </p:nvSpPr>
          <p:spPr>
            <a:xfrm>
              <a:off x="7919550" y="1896163"/>
              <a:ext cx="154918" cy="240387"/>
            </a:xfrm>
            <a:custGeom>
              <a:avLst/>
              <a:gdLst/>
              <a:ahLst/>
              <a:cxnLst/>
              <a:rect l="l" t="t" r="r" b="b"/>
              <a:pathLst>
                <a:path w="1346" h="2019" extrusionOk="0">
                  <a:moveTo>
                    <a:pt x="1346" y="673"/>
                  </a:moveTo>
                  <a:cubicBezTo>
                    <a:pt x="1346" y="1044"/>
                    <a:pt x="673" y="2019"/>
                    <a:pt x="673" y="2019"/>
                  </a:cubicBezTo>
                  <a:cubicBezTo>
                    <a:pt x="673" y="2019"/>
                    <a:pt x="0" y="1044"/>
                    <a:pt x="0" y="673"/>
                  </a:cubicBezTo>
                  <a:cubicBezTo>
                    <a:pt x="0" y="301"/>
                    <a:pt x="301" y="0"/>
                    <a:pt x="673" y="0"/>
                  </a:cubicBezTo>
                  <a:cubicBezTo>
                    <a:pt x="1044" y="0"/>
                    <a:pt x="1346" y="301"/>
                    <a:pt x="1346" y="67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100;p40"/>
            <p:cNvSpPr/>
            <p:nvPr/>
          </p:nvSpPr>
          <p:spPr>
            <a:xfrm>
              <a:off x="7949713" y="1926325"/>
              <a:ext cx="0" cy="0"/>
            </a:xfrm>
            <a:prstGeom prst="ellipse">
              <a:avLst/>
            </a:prstGeom>
            <a:solidFill>
              <a:srgbClr val="2D61B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101;p40"/>
            <p:cNvSpPr/>
            <p:nvPr/>
          </p:nvSpPr>
          <p:spPr>
            <a:xfrm>
              <a:off x="7808425" y="2015225"/>
              <a:ext cx="76883" cy="119182"/>
            </a:xfrm>
            <a:custGeom>
              <a:avLst/>
              <a:gdLst/>
              <a:ahLst/>
              <a:cxnLst/>
              <a:rect l="l" t="t" r="r" b="b"/>
              <a:pathLst>
                <a:path w="668" h="1001" extrusionOk="0">
                  <a:moveTo>
                    <a:pt x="668" y="333"/>
                  </a:moveTo>
                  <a:cubicBezTo>
                    <a:pt x="668" y="518"/>
                    <a:pt x="334" y="1001"/>
                    <a:pt x="334" y="1001"/>
                  </a:cubicBezTo>
                  <a:cubicBezTo>
                    <a:pt x="334" y="1001"/>
                    <a:pt x="0" y="518"/>
                    <a:pt x="0" y="333"/>
                  </a:cubicBezTo>
                  <a:cubicBezTo>
                    <a:pt x="0" y="149"/>
                    <a:pt x="150" y="0"/>
                    <a:pt x="334" y="0"/>
                  </a:cubicBezTo>
                  <a:cubicBezTo>
                    <a:pt x="518" y="0"/>
                    <a:pt x="668" y="149"/>
                    <a:pt x="668" y="3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102;p40"/>
            <p:cNvSpPr/>
            <p:nvPr/>
          </p:nvSpPr>
          <p:spPr>
            <a:xfrm>
              <a:off x="7822713" y="2031100"/>
              <a:ext cx="0" cy="0"/>
            </a:xfrm>
            <a:prstGeom prst="ellipse">
              <a:avLst/>
            </a:prstGeom>
            <a:solidFill>
              <a:srgbClr val="2D61B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103;p40"/>
            <p:cNvSpPr/>
            <p:nvPr/>
          </p:nvSpPr>
          <p:spPr>
            <a:xfrm>
              <a:off x="8110050" y="2015225"/>
              <a:ext cx="76768" cy="119182"/>
            </a:xfrm>
            <a:custGeom>
              <a:avLst/>
              <a:gdLst/>
              <a:ahLst/>
              <a:cxnLst/>
              <a:rect l="l" t="t" r="r" b="b"/>
              <a:pathLst>
                <a:path w="667" h="1001" extrusionOk="0">
                  <a:moveTo>
                    <a:pt x="667" y="333"/>
                  </a:moveTo>
                  <a:cubicBezTo>
                    <a:pt x="667" y="518"/>
                    <a:pt x="334" y="1001"/>
                    <a:pt x="334" y="1001"/>
                  </a:cubicBezTo>
                  <a:cubicBezTo>
                    <a:pt x="334" y="1001"/>
                    <a:pt x="0" y="518"/>
                    <a:pt x="0" y="333"/>
                  </a:cubicBezTo>
                  <a:cubicBezTo>
                    <a:pt x="0" y="149"/>
                    <a:pt x="149" y="0"/>
                    <a:pt x="334" y="0"/>
                  </a:cubicBezTo>
                  <a:cubicBezTo>
                    <a:pt x="518" y="0"/>
                    <a:pt x="667" y="149"/>
                    <a:pt x="667" y="3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104;p40"/>
            <p:cNvSpPr/>
            <p:nvPr/>
          </p:nvSpPr>
          <p:spPr>
            <a:xfrm>
              <a:off x="8124338" y="2031100"/>
              <a:ext cx="0" cy="0"/>
            </a:xfrm>
            <a:prstGeom prst="ellipse">
              <a:avLst/>
            </a:prstGeom>
            <a:solidFill>
              <a:srgbClr val="2D61B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105;p40"/>
            <p:cNvSpPr/>
            <p:nvPr/>
          </p:nvSpPr>
          <p:spPr>
            <a:xfrm>
              <a:off x="8224350" y="1751700"/>
              <a:ext cx="40053" cy="41434"/>
            </a:xfrm>
            <a:custGeom>
              <a:avLst/>
              <a:gdLst/>
              <a:ahLst/>
              <a:cxnLst/>
              <a:rect l="l" t="t" r="r" b="b"/>
              <a:pathLst>
                <a:path w="348" h="348" extrusionOk="0">
                  <a:moveTo>
                    <a:pt x="347" y="172"/>
                  </a:moveTo>
                  <a:cubicBezTo>
                    <a:pt x="348" y="268"/>
                    <a:pt x="271" y="346"/>
                    <a:pt x="175" y="347"/>
                  </a:cubicBezTo>
                  <a:cubicBezTo>
                    <a:pt x="79" y="348"/>
                    <a:pt x="1" y="271"/>
                    <a:pt x="1" y="175"/>
                  </a:cubicBezTo>
                  <a:cubicBezTo>
                    <a:pt x="0" y="79"/>
                    <a:pt x="77" y="1"/>
                    <a:pt x="173" y="0"/>
                  </a:cubicBezTo>
                  <a:cubicBezTo>
                    <a:pt x="268" y="0"/>
                    <a:pt x="347" y="77"/>
                    <a:pt x="347" y="17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106;p40"/>
            <p:cNvSpPr/>
            <p:nvPr/>
          </p:nvSpPr>
          <p:spPr>
            <a:xfrm>
              <a:off x="8232288" y="1759638"/>
              <a:ext cx="23813" cy="25400"/>
            </a:xfrm>
            <a:custGeom>
              <a:avLst/>
              <a:gdLst/>
              <a:ahLst/>
              <a:cxnLst/>
              <a:rect l="l" t="t" r="r" b="b"/>
              <a:pathLst>
                <a:path w="15" h="16" extrusionOk="0">
                  <a:moveTo>
                    <a:pt x="15" y="3"/>
                  </a:moveTo>
                  <a:lnTo>
                    <a:pt x="12" y="0"/>
                  </a:lnTo>
                  <a:lnTo>
                    <a:pt x="8" y="5"/>
                  </a:lnTo>
                  <a:lnTo>
                    <a:pt x="3" y="0"/>
                  </a:lnTo>
                  <a:lnTo>
                    <a:pt x="0" y="3"/>
                  </a:lnTo>
                  <a:lnTo>
                    <a:pt x="4" y="8"/>
                  </a:lnTo>
                  <a:lnTo>
                    <a:pt x="0" y="12"/>
                  </a:lnTo>
                  <a:lnTo>
                    <a:pt x="3" y="16"/>
                  </a:lnTo>
                  <a:lnTo>
                    <a:pt x="8" y="11"/>
                  </a:lnTo>
                  <a:lnTo>
                    <a:pt x="12" y="16"/>
                  </a:lnTo>
                  <a:lnTo>
                    <a:pt x="15" y="12"/>
                  </a:lnTo>
                  <a:lnTo>
                    <a:pt x="11" y="8"/>
                  </a:lnTo>
                  <a:lnTo>
                    <a:pt x="15" y="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107;p40"/>
            <p:cNvSpPr/>
            <p:nvPr/>
          </p:nvSpPr>
          <p:spPr>
            <a:xfrm>
              <a:off x="7740163" y="1791388"/>
              <a:ext cx="359212" cy="20447"/>
            </a:xfrm>
            <a:custGeom>
              <a:avLst/>
              <a:gdLst/>
              <a:ahLst/>
              <a:cxnLst/>
              <a:rect l="l" t="t" r="r" b="b"/>
              <a:pathLst>
                <a:path w="3017" h="184" extrusionOk="0">
                  <a:moveTo>
                    <a:pt x="2928" y="184"/>
                  </a:moveTo>
                  <a:cubicBezTo>
                    <a:pt x="89" y="179"/>
                    <a:pt x="89" y="179"/>
                    <a:pt x="89" y="179"/>
                  </a:cubicBezTo>
                  <a:cubicBezTo>
                    <a:pt x="40" y="179"/>
                    <a:pt x="0" y="139"/>
                    <a:pt x="0" y="89"/>
                  </a:cubicBezTo>
                  <a:cubicBezTo>
                    <a:pt x="0" y="40"/>
                    <a:pt x="40" y="0"/>
                    <a:pt x="89" y="0"/>
                  </a:cubicBezTo>
                  <a:cubicBezTo>
                    <a:pt x="2928" y="5"/>
                    <a:pt x="2928" y="5"/>
                    <a:pt x="2928" y="5"/>
                  </a:cubicBezTo>
                  <a:cubicBezTo>
                    <a:pt x="2977" y="5"/>
                    <a:pt x="3017" y="45"/>
                    <a:pt x="3017" y="94"/>
                  </a:cubicBezTo>
                  <a:cubicBezTo>
                    <a:pt x="3017" y="94"/>
                    <a:pt x="3017" y="94"/>
                    <a:pt x="3017" y="94"/>
                  </a:cubicBezTo>
                  <a:cubicBezTo>
                    <a:pt x="3017" y="144"/>
                    <a:pt x="2977" y="184"/>
                    <a:pt x="2928" y="18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108;p40"/>
            <p:cNvSpPr/>
            <p:nvPr/>
          </p:nvSpPr>
          <p:spPr>
            <a:xfrm>
              <a:off x="7740163" y="2224775"/>
              <a:ext cx="520779" cy="20447"/>
            </a:xfrm>
            <a:custGeom>
              <a:avLst/>
              <a:gdLst/>
              <a:ahLst/>
              <a:cxnLst/>
              <a:rect l="l" t="t" r="r" b="b"/>
              <a:pathLst>
                <a:path w="4374" h="184" extrusionOk="0">
                  <a:moveTo>
                    <a:pt x="4288" y="184"/>
                  </a:moveTo>
                  <a:cubicBezTo>
                    <a:pt x="86" y="179"/>
                    <a:pt x="86" y="179"/>
                    <a:pt x="86" y="179"/>
                  </a:cubicBezTo>
                  <a:cubicBezTo>
                    <a:pt x="38" y="179"/>
                    <a:pt x="0" y="141"/>
                    <a:pt x="0" y="93"/>
                  </a:cubicBezTo>
                  <a:cubicBezTo>
                    <a:pt x="0" y="87"/>
                    <a:pt x="0" y="87"/>
                    <a:pt x="0" y="87"/>
                  </a:cubicBezTo>
                  <a:cubicBezTo>
                    <a:pt x="0" y="39"/>
                    <a:pt x="38" y="0"/>
                    <a:pt x="86" y="0"/>
                  </a:cubicBezTo>
                  <a:cubicBezTo>
                    <a:pt x="4288" y="5"/>
                    <a:pt x="4288" y="5"/>
                    <a:pt x="4288" y="5"/>
                  </a:cubicBezTo>
                  <a:cubicBezTo>
                    <a:pt x="4335" y="5"/>
                    <a:pt x="4374" y="44"/>
                    <a:pt x="4374" y="92"/>
                  </a:cubicBezTo>
                  <a:cubicBezTo>
                    <a:pt x="4374" y="98"/>
                    <a:pt x="4374" y="98"/>
                    <a:pt x="4374" y="98"/>
                  </a:cubicBezTo>
                  <a:cubicBezTo>
                    <a:pt x="4374" y="146"/>
                    <a:pt x="4335" y="184"/>
                    <a:pt x="4288" y="18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109;p40"/>
            <p:cNvSpPr/>
            <p:nvPr/>
          </p:nvSpPr>
          <p:spPr>
            <a:xfrm>
              <a:off x="7740163" y="2275575"/>
              <a:ext cx="184190" cy="20487"/>
            </a:xfrm>
            <a:custGeom>
              <a:avLst/>
              <a:gdLst/>
              <a:ahLst/>
              <a:cxnLst/>
              <a:rect l="l" t="t" r="r" b="b"/>
              <a:pathLst>
                <a:path w="1547" h="178" extrusionOk="0">
                  <a:moveTo>
                    <a:pt x="1461" y="177"/>
                  </a:moveTo>
                  <a:cubicBezTo>
                    <a:pt x="86" y="173"/>
                    <a:pt x="86" y="173"/>
                    <a:pt x="86" y="173"/>
                  </a:cubicBezTo>
                  <a:cubicBezTo>
                    <a:pt x="38" y="173"/>
                    <a:pt x="0" y="134"/>
                    <a:pt x="0" y="87"/>
                  </a:cubicBezTo>
                  <a:cubicBezTo>
                    <a:pt x="0" y="39"/>
                    <a:pt x="38" y="0"/>
                    <a:pt x="86" y="0"/>
                  </a:cubicBezTo>
                  <a:cubicBezTo>
                    <a:pt x="1461" y="5"/>
                    <a:pt x="1461" y="5"/>
                    <a:pt x="1461" y="5"/>
                  </a:cubicBezTo>
                  <a:cubicBezTo>
                    <a:pt x="1509" y="5"/>
                    <a:pt x="1547" y="43"/>
                    <a:pt x="1547" y="91"/>
                  </a:cubicBezTo>
                  <a:cubicBezTo>
                    <a:pt x="1547" y="139"/>
                    <a:pt x="1509" y="178"/>
                    <a:pt x="1461" y="17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110;p40"/>
            <p:cNvSpPr/>
            <p:nvPr/>
          </p:nvSpPr>
          <p:spPr>
            <a:xfrm>
              <a:off x="7571888" y="216603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111;p40"/>
            <p:cNvSpPr/>
            <p:nvPr/>
          </p:nvSpPr>
          <p:spPr>
            <a:xfrm>
              <a:off x="7560775" y="2364475"/>
              <a:ext cx="0" cy="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112;p40"/>
            <p:cNvSpPr/>
            <p:nvPr/>
          </p:nvSpPr>
          <p:spPr>
            <a:xfrm>
              <a:off x="7644913" y="1943788"/>
              <a:ext cx="0" cy="0"/>
            </a:xfrm>
            <a:prstGeom prst="ellipse">
              <a:avLst/>
            </a:prstGeom>
            <a:solidFill>
              <a:srgbClr val="61AA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113;p40"/>
            <p:cNvSpPr/>
            <p:nvPr/>
          </p:nvSpPr>
          <p:spPr>
            <a:xfrm>
              <a:off x="5741500" y="2570850"/>
              <a:ext cx="664964" cy="450890"/>
            </a:xfrm>
            <a:custGeom>
              <a:avLst/>
              <a:gdLst/>
              <a:ahLst/>
              <a:cxnLst/>
              <a:rect l="l" t="t" r="r" b="b"/>
              <a:pathLst>
                <a:path w="5585" h="3787" extrusionOk="0">
                  <a:moveTo>
                    <a:pt x="5140" y="3787"/>
                  </a:moveTo>
                  <a:cubicBezTo>
                    <a:pt x="444" y="3787"/>
                    <a:pt x="444" y="3787"/>
                    <a:pt x="444" y="3787"/>
                  </a:cubicBezTo>
                  <a:cubicBezTo>
                    <a:pt x="199" y="3787"/>
                    <a:pt x="0" y="3588"/>
                    <a:pt x="0" y="3342"/>
                  </a:cubicBezTo>
                  <a:cubicBezTo>
                    <a:pt x="0" y="445"/>
                    <a:pt x="0" y="445"/>
                    <a:pt x="0" y="445"/>
                  </a:cubicBezTo>
                  <a:cubicBezTo>
                    <a:pt x="0" y="199"/>
                    <a:pt x="199" y="0"/>
                    <a:pt x="444" y="0"/>
                  </a:cubicBezTo>
                  <a:cubicBezTo>
                    <a:pt x="5140" y="0"/>
                    <a:pt x="5140" y="0"/>
                    <a:pt x="5140" y="0"/>
                  </a:cubicBezTo>
                  <a:cubicBezTo>
                    <a:pt x="5386" y="0"/>
                    <a:pt x="5585" y="199"/>
                    <a:pt x="5585" y="445"/>
                  </a:cubicBezTo>
                  <a:cubicBezTo>
                    <a:pt x="5585" y="3342"/>
                    <a:pt x="5585" y="3342"/>
                    <a:pt x="5585" y="3342"/>
                  </a:cubicBezTo>
                  <a:cubicBezTo>
                    <a:pt x="5585" y="3588"/>
                    <a:pt x="5386" y="3787"/>
                    <a:pt x="5140" y="378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114;p40"/>
            <p:cNvSpPr/>
            <p:nvPr/>
          </p:nvSpPr>
          <p:spPr>
            <a:xfrm>
              <a:off x="5773250" y="2661338"/>
              <a:ext cx="600432" cy="332542"/>
            </a:xfrm>
            <a:custGeom>
              <a:avLst/>
              <a:gdLst/>
              <a:ahLst/>
              <a:cxnLst/>
              <a:rect l="l" t="t" r="r" b="b"/>
              <a:pathLst>
                <a:path w="5043" h="2793" extrusionOk="0">
                  <a:moveTo>
                    <a:pt x="5024" y="2793"/>
                  </a:moveTo>
                  <a:cubicBezTo>
                    <a:pt x="19" y="2793"/>
                    <a:pt x="19" y="2793"/>
                    <a:pt x="19" y="2793"/>
                  </a:cubicBezTo>
                  <a:cubicBezTo>
                    <a:pt x="8" y="2793"/>
                    <a:pt x="0" y="2785"/>
                    <a:pt x="0" y="2775"/>
                  </a:cubicBezTo>
                  <a:cubicBezTo>
                    <a:pt x="0" y="19"/>
                    <a:pt x="0" y="19"/>
                    <a:pt x="0" y="19"/>
                  </a:cubicBezTo>
                  <a:cubicBezTo>
                    <a:pt x="0" y="8"/>
                    <a:pt x="8" y="0"/>
                    <a:pt x="19" y="0"/>
                  </a:cubicBezTo>
                  <a:cubicBezTo>
                    <a:pt x="5024" y="0"/>
                    <a:pt x="5024" y="0"/>
                    <a:pt x="5024" y="0"/>
                  </a:cubicBezTo>
                  <a:cubicBezTo>
                    <a:pt x="5034" y="0"/>
                    <a:pt x="5043" y="8"/>
                    <a:pt x="5043" y="19"/>
                  </a:cubicBezTo>
                  <a:cubicBezTo>
                    <a:pt x="5043" y="2775"/>
                    <a:pt x="5043" y="2775"/>
                    <a:pt x="5043" y="2775"/>
                  </a:cubicBezTo>
                  <a:cubicBezTo>
                    <a:pt x="5043" y="2785"/>
                    <a:pt x="5034" y="2793"/>
                    <a:pt x="5024" y="279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115;p40"/>
            <p:cNvSpPr/>
            <p:nvPr/>
          </p:nvSpPr>
          <p:spPr>
            <a:xfrm>
              <a:off x="6266963" y="2708963"/>
              <a:ext cx="29810" cy="142994"/>
            </a:xfrm>
            <a:custGeom>
              <a:avLst/>
              <a:gdLst/>
              <a:ahLst/>
              <a:cxnLst/>
              <a:rect l="l" t="t" r="r" b="b"/>
              <a:pathLst>
                <a:path w="259" h="1201" extrusionOk="0">
                  <a:moveTo>
                    <a:pt x="0" y="0"/>
                  </a:moveTo>
                  <a:cubicBezTo>
                    <a:pt x="259" y="0"/>
                    <a:pt x="259" y="0"/>
                    <a:pt x="259" y="0"/>
                  </a:cubicBezTo>
                  <a:cubicBezTo>
                    <a:pt x="259" y="1072"/>
                    <a:pt x="259" y="1072"/>
                    <a:pt x="259" y="1072"/>
                  </a:cubicBezTo>
                  <a:cubicBezTo>
                    <a:pt x="259" y="1143"/>
                    <a:pt x="201" y="1201"/>
                    <a:pt x="129" y="1201"/>
                  </a:cubicBezTo>
                  <a:cubicBezTo>
                    <a:pt x="58" y="1201"/>
                    <a:pt x="0" y="1143"/>
                    <a:pt x="0" y="1072"/>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116;p40"/>
            <p:cNvSpPr/>
            <p:nvPr/>
          </p:nvSpPr>
          <p:spPr>
            <a:xfrm>
              <a:off x="6182825" y="2708963"/>
              <a:ext cx="29810" cy="127065"/>
            </a:xfrm>
            <a:custGeom>
              <a:avLst/>
              <a:gdLst/>
              <a:ahLst/>
              <a:cxnLst/>
              <a:rect l="l" t="t" r="r" b="b"/>
              <a:pathLst>
                <a:path w="259" h="1104" extrusionOk="0">
                  <a:moveTo>
                    <a:pt x="0" y="0"/>
                  </a:moveTo>
                  <a:cubicBezTo>
                    <a:pt x="259" y="0"/>
                    <a:pt x="259" y="0"/>
                    <a:pt x="259" y="0"/>
                  </a:cubicBezTo>
                  <a:cubicBezTo>
                    <a:pt x="259" y="975"/>
                    <a:pt x="259" y="975"/>
                    <a:pt x="259" y="975"/>
                  </a:cubicBezTo>
                  <a:cubicBezTo>
                    <a:pt x="259" y="1046"/>
                    <a:pt x="201" y="1104"/>
                    <a:pt x="130" y="1104"/>
                  </a:cubicBezTo>
                  <a:cubicBezTo>
                    <a:pt x="58" y="1104"/>
                    <a:pt x="0" y="1046"/>
                    <a:pt x="0" y="975"/>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117;p40"/>
            <p:cNvSpPr/>
            <p:nvPr/>
          </p:nvSpPr>
          <p:spPr>
            <a:xfrm>
              <a:off x="6097100" y="2748650"/>
              <a:ext cx="29810" cy="163592"/>
            </a:xfrm>
            <a:custGeom>
              <a:avLst/>
              <a:gdLst/>
              <a:ahLst/>
              <a:cxnLst/>
              <a:rect l="l" t="t" r="r" b="b"/>
              <a:pathLst>
                <a:path w="259" h="1374" extrusionOk="0">
                  <a:moveTo>
                    <a:pt x="0" y="0"/>
                  </a:moveTo>
                  <a:cubicBezTo>
                    <a:pt x="259" y="0"/>
                    <a:pt x="259" y="0"/>
                    <a:pt x="259" y="0"/>
                  </a:cubicBezTo>
                  <a:cubicBezTo>
                    <a:pt x="259" y="1245"/>
                    <a:pt x="259" y="1245"/>
                    <a:pt x="259" y="1245"/>
                  </a:cubicBezTo>
                  <a:cubicBezTo>
                    <a:pt x="259" y="1316"/>
                    <a:pt x="201" y="1374"/>
                    <a:pt x="129" y="1374"/>
                  </a:cubicBezTo>
                  <a:cubicBezTo>
                    <a:pt x="58" y="1374"/>
                    <a:pt x="0" y="1316"/>
                    <a:pt x="0" y="1245"/>
                  </a:cubicBezTo>
                  <a:lnTo>
                    <a:pt x="0" y="0"/>
                  </a:lnTo>
                  <a:close/>
                </a:path>
              </a:pathLst>
            </a:custGeom>
            <a:solidFill>
              <a:srgbClr val="61AA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118;p40"/>
            <p:cNvSpPr/>
            <p:nvPr/>
          </p:nvSpPr>
          <p:spPr>
            <a:xfrm>
              <a:off x="6012963" y="2708963"/>
              <a:ext cx="29810" cy="256222"/>
            </a:xfrm>
            <a:custGeom>
              <a:avLst/>
              <a:gdLst/>
              <a:ahLst/>
              <a:cxnLst/>
              <a:rect l="l" t="t" r="r" b="b"/>
              <a:pathLst>
                <a:path w="259" h="2152" extrusionOk="0">
                  <a:moveTo>
                    <a:pt x="0" y="0"/>
                  </a:moveTo>
                  <a:cubicBezTo>
                    <a:pt x="259" y="0"/>
                    <a:pt x="259" y="0"/>
                    <a:pt x="259" y="0"/>
                  </a:cubicBezTo>
                  <a:cubicBezTo>
                    <a:pt x="259" y="2023"/>
                    <a:pt x="259" y="2023"/>
                    <a:pt x="259" y="2023"/>
                  </a:cubicBezTo>
                  <a:cubicBezTo>
                    <a:pt x="259" y="2094"/>
                    <a:pt x="201" y="2152"/>
                    <a:pt x="130" y="2152"/>
                  </a:cubicBezTo>
                  <a:cubicBezTo>
                    <a:pt x="58" y="2152"/>
                    <a:pt x="0" y="2094"/>
                    <a:pt x="0" y="2023"/>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119;p40"/>
            <p:cNvSpPr/>
            <p:nvPr/>
          </p:nvSpPr>
          <p:spPr>
            <a:xfrm>
              <a:off x="5928825" y="2708963"/>
              <a:ext cx="29810" cy="225504"/>
            </a:xfrm>
            <a:custGeom>
              <a:avLst/>
              <a:gdLst/>
              <a:ahLst/>
              <a:cxnLst/>
              <a:rect l="l" t="t" r="r" b="b"/>
              <a:pathLst>
                <a:path w="259" h="1894" extrusionOk="0">
                  <a:moveTo>
                    <a:pt x="0" y="0"/>
                  </a:moveTo>
                  <a:cubicBezTo>
                    <a:pt x="259" y="0"/>
                    <a:pt x="259" y="0"/>
                    <a:pt x="259" y="0"/>
                  </a:cubicBezTo>
                  <a:cubicBezTo>
                    <a:pt x="259" y="1764"/>
                    <a:pt x="259" y="1764"/>
                    <a:pt x="259" y="1764"/>
                  </a:cubicBezTo>
                  <a:cubicBezTo>
                    <a:pt x="259" y="1836"/>
                    <a:pt x="201" y="1894"/>
                    <a:pt x="129" y="1894"/>
                  </a:cubicBezTo>
                  <a:cubicBezTo>
                    <a:pt x="58" y="1894"/>
                    <a:pt x="0" y="1836"/>
                    <a:pt x="0" y="1764"/>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120;p40"/>
            <p:cNvSpPr/>
            <p:nvPr/>
          </p:nvSpPr>
          <p:spPr>
            <a:xfrm>
              <a:off x="5843100" y="2708963"/>
              <a:ext cx="29810" cy="132820"/>
            </a:xfrm>
            <a:custGeom>
              <a:avLst/>
              <a:gdLst/>
              <a:ahLst/>
              <a:cxnLst/>
              <a:rect l="l" t="t" r="r" b="b"/>
              <a:pathLst>
                <a:path w="259" h="1154" extrusionOk="0">
                  <a:moveTo>
                    <a:pt x="0" y="0"/>
                  </a:moveTo>
                  <a:cubicBezTo>
                    <a:pt x="259" y="0"/>
                    <a:pt x="259" y="0"/>
                    <a:pt x="259" y="0"/>
                  </a:cubicBezTo>
                  <a:cubicBezTo>
                    <a:pt x="259" y="1025"/>
                    <a:pt x="259" y="1025"/>
                    <a:pt x="259" y="1025"/>
                  </a:cubicBezTo>
                  <a:cubicBezTo>
                    <a:pt x="259" y="1096"/>
                    <a:pt x="201" y="1154"/>
                    <a:pt x="130" y="1154"/>
                  </a:cubicBezTo>
                  <a:cubicBezTo>
                    <a:pt x="58" y="1154"/>
                    <a:pt x="0" y="1096"/>
                    <a:pt x="0" y="1025"/>
                  </a:cubicBez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121;p40"/>
            <p:cNvSpPr/>
            <p:nvPr/>
          </p:nvSpPr>
          <p:spPr>
            <a:xfrm>
              <a:off x="5843100" y="2820088"/>
              <a:ext cx="29810" cy="142994"/>
            </a:xfrm>
            <a:custGeom>
              <a:avLst/>
              <a:gdLst/>
              <a:ahLst/>
              <a:cxnLst/>
              <a:rect l="l" t="t" r="r" b="b"/>
              <a:pathLst>
                <a:path w="259" h="1201" extrusionOk="0">
                  <a:moveTo>
                    <a:pt x="259" y="1201"/>
                  </a:moveTo>
                  <a:cubicBezTo>
                    <a:pt x="0" y="1201"/>
                    <a:pt x="0" y="1201"/>
                    <a:pt x="0" y="1201"/>
                  </a:cubicBezTo>
                  <a:cubicBezTo>
                    <a:pt x="0" y="130"/>
                    <a:pt x="0" y="130"/>
                    <a:pt x="0" y="130"/>
                  </a:cubicBezTo>
                  <a:cubicBezTo>
                    <a:pt x="0" y="58"/>
                    <a:pt x="58" y="0"/>
                    <a:pt x="130" y="0"/>
                  </a:cubicBezTo>
                  <a:cubicBezTo>
                    <a:pt x="201" y="0"/>
                    <a:pt x="259" y="58"/>
                    <a:pt x="259" y="130"/>
                  </a:cubicBezTo>
                  <a:lnTo>
                    <a:pt x="259" y="120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122;p40"/>
            <p:cNvSpPr/>
            <p:nvPr/>
          </p:nvSpPr>
          <p:spPr>
            <a:xfrm>
              <a:off x="5928825" y="2872475"/>
              <a:ext cx="29810" cy="90249"/>
            </a:xfrm>
            <a:custGeom>
              <a:avLst/>
              <a:gdLst/>
              <a:ahLst/>
              <a:cxnLst/>
              <a:rect l="l" t="t" r="r" b="b"/>
              <a:pathLst>
                <a:path w="259" h="758" extrusionOk="0">
                  <a:moveTo>
                    <a:pt x="259" y="758"/>
                  </a:moveTo>
                  <a:cubicBezTo>
                    <a:pt x="0" y="758"/>
                    <a:pt x="0" y="758"/>
                    <a:pt x="0" y="758"/>
                  </a:cubicBezTo>
                  <a:cubicBezTo>
                    <a:pt x="0" y="129"/>
                    <a:pt x="0" y="129"/>
                    <a:pt x="0" y="129"/>
                  </a:cubicBezTo>
                  <a:cubicBezTo>
                    <a:pt x="0" y="58"/>
                    <a:pt x="58" y="0"/>
                    <a:pt x="129" y="0"/>
                  </a:cubicBezTo>
                  <a:cubicBezTo>
                    <a:pt x="201" y="0"/>
                    <a:pt x="259" y="58"/>
                    <a:pt x="259" y="129"/>
                  </a:cubicBezTo>
                  <a:lnTo>
                    <a:pt x="259" y="75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123;p40"/>
            <p:cNvSpPr/>
            <p:nvPr/>
          </p:nvSpPr>
          <p:spPr>
            <a:xfrm>
              <a:off x="6012963" y="2759763"/>
              <a:ext cx="29810" cy="204788"/>
            </a:xfrm>
            <a:custGeom>
              <a:avLst/>
              <a:gdLst/>
              <a:ahLst/>
              <a:cxnLst/>
              <a:rect l="l" t="t" r="r" b="b"/>
              <a:pathLst>
                <a:path w="259" h="1720" extrusionOk="0">
                  <a:moveTo>
                    <a:pt x="259" y="1720"/>
                  </a:moveTo>
                  <a:cubicBezTo>
                    <a:pt x="0" y="1720"/>
                    <a:pt x="0" y="1720"/>
                    <a:pt x="0" y="1720"/>
                  </a:cubicBezTo>
                  <a:cubicBezTo>
                    <a:pt x="0" y="129"/>
                    <a:pt x="0" y="129"/>
                    <a:pt x="0" y="129"/>
                  </a:cubicBezTo>
                  <a:cubicBezTo>
                    <a:pt x="0" y="58"/>
                    <a:pt x="58" y="0"/>
                    <a:pt x="130" y="0"/>
                  </a:cubicBezTo>
                  <a:cubicBezTo>
                    <a:pt x="201" y="0"/>
                    <a:pt x="259" y="58"/>
                    <a:pt x="259" y="129"/>
                  </a:cubicBezTo>
                  <a:lnTo>
                    <a:pt x="259" y="172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124;p40"/>
            <p:cNvSpPr/>
            <p:nvPr/>
          </p:nvSpPr>
          <p:spPr>
            <a:xfrm>
              <a:off x="6097100" y="2708963"/>
              <a:ext cx="29810" cy="256222"/>
            </a:xfrm>
            <a:custGeom>
              <a:avLst/>
              <a:gdLst/>
              <a:ahLst/>
              <a:cxnLst/>
              <a:rect l="l" t="t" r="r" b="b"/>
              <a:pathLst>
                <a:path w="259" h="2152" extrusionOk="0">
                  <a:moveTo>
                    <a:pt x="259" y="2152"/>
                  </a:moveTo>
                  <a:cubicBezTo>
                    <a:pt x="0" y="2152"/>
                    <a:pt x="0" y="2152"/>
                    <a:pt x="0" y="2152"/>
                  </a:cubicBezTo>
                  <a:cubicBezTo>
                    <a:pt x="0" y="129"/>
                    <a:pt x="0" y="129"/>
                    <a:pt x="0" y="129"/>
                  </a:cubicBezTo>
                  <a:cubicBezTo>
                    <a:pt x="0" y="58"/>
                    <a:pt x="58" y="0"/>
                    <a:pt x="129" y="0"/>
                  </a:cubicBezTo>
                  <a:cubicBezTo>
                    <a:pt x="201" y="0"/>
                    <a:pt x="259" y="58"/>
                    <a:pt x="259" y="129"/>
                  </a:cubicBezTo>
                  <a:lnTo>
                    <a:pt x="259" y="215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125;p40"/>
            <p:cNvSpPr/>
            <p:nvPr/>
          </p:nvSpPr>
          <p:spPr>
            <a:xfrm>
              <a:off x="6182825" y="2778813"/>
              <a:ext cx="29810" cy="184309"/>
            </a:xfrm>
            <a:custGeom>
              <a:avLst/>
              <a:gdLst/>
              <a:ahLst/>
              <a:cxnLst/>
              <a:rect l="l" t="t" r="r" b="b"/>
              <a:pathLst>
                <a:path w="259" h="1548" extrusionOk="0">
                  <a:moveTo>
                    <a:pt x="259" y="1548"/>
                  </a:moveTo>
                  <a:cubicBezTo>
                    <a:pt x="0" y="1548"/>
                    <a:pt x="0" y="1548"/>
                    <a:pt x="0" y="1548"/>
                  </a:cubicBezTo>
                  <a:cubicBezTo>
                    <a:pt x="0" y="130"/>
                    <a:pt x="0" y="130"/>
                    <a:pt x="0" y="130"/>
                  </a:cubicBezTo>
                  <a:cubicBezTo>
                    <a:pt x="0" y="58"/>
                    <a:pt x="58" y="0"/>
                    <a:pt x="130" y="0"/>
                  </a:cubicBezTo>
                  <a:cubicBezTo>
                    <a:pt x="201" y="0"/>
                    <a:pt x="259" y="58"/>
                    <a:pt x="259" y="130"/>
                  </a:cubicBezTo>
                  <a:lnTo>
                    <a:pt x="259" y="154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126;p40"/>
            <p:cNvSpPr/>
            <p:nvPr/>
          </p:nvSpPr>
          <p:spPr>
            <a:xfrm>
              <a:off x="6266963" y="2826438"/>
              <a:ext cx="29810" cy="132820"/>
            </a:xfrm>
            <a:custGeom>
              <a:avLst/>
              <a:gdLst/>
              <a:ahLst/>
              <a:cxnLst/>
              <a:rect l="l" t="t" r="r" b="b"/>
              <a:pathLst>
                <a:path w="259" h="1154" extrusionOk="0">
                  <a:moveTo>
                    <a:pt x="259" y="1154"/>
                  </a:moveTo>
                  <a:cubicBezTo>
                    <a:pt x="0" y="1154"/>
                    <a:pt x="0" y="1154"/>
                    <a:pt x="0" y="1154"/>
                  </a:cubicBezTo>
                  <a:cubicBezTo>
                    <a:pt x="0" y="129"/>
                    <a:pt x="0" y="129"/>
                    <a:pt x="0" y="129"/>
                  </a:cubicBezTo>
                  <a:cubicBezTo>
                    <a:pt x="0" y="58"/>
                    <a:pt x="58" y="0"/>
                    <a:pt x="129" y="0"/>
                  </a:cubicBezTo>
                  <a:cubicBezTo>
                    <a:pt x="201" y="0"/>
                    <a:pt x="259" y="58"/>
                    <a:pt x="259" y="129"/>
                  </a:cubicBezTo>
                  <a:lnTo>
                    <a:pt x="259" y="11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127;p40"/>
            <p:cNvSpPr/>
            <p:nvPr/>
          </p:nvSpPr>
          <p:spPr>
            <a:xfrm>
              <a:off x="6346338" y="2583550"/>
              <a:ext cx="40053" cy="41434"/>
            </a:xfrm>
            <a:custGeom>
              <a:avLst/>
              <a:gdLst/>
              <a:ahLst/>
              <a:cxnLst/>
              <a:rect l="l" t="t" r="r" b="b"/>
              <a:pathLst>
                <a:path w="348" h="348" extrusionOk="0">
                  <a:moveTo>
                    <a:pt x="347" y="173"/>
                  </a:moveTo>
                  <a:cubicBezTo>
                    <a:pt x="348" y="269"/>
                    <a:pt x="271" y="347"/>
                    <a:pt x="175" y="348"/>
                  </a:cubicBezTo>
                  <a:cubicBezTo>
                    <a:pt x="79" y="348"/>
                    <a:pt x="1" y="271"/>
                    <a:pt x="1" y="176"/>
                  </a:cubicBezTo>
                  <a:cubicBezTo>
                    <a:pt x="0" y="80"/>
                    <a:pt x="77" y="2"/>
                    <a:pt x="173" y="1"/>
                  </a:cubicBezTo>
                  <a:cubicBezTo>
                    <a:pt x="268" y="0"/>
                    <a:pt x="347" y="77"/>
                    <a:pt x="347" y="17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128;p40"/>
            <p:cNvSpPr/>
            <p:nvPr/>
          </p:nvSpPr>
          <p:spPr>
            <a:xfrm>
              <a:off x="6354275" y="2591488"/>
              <a:ext cx="23813" cy="25400"/>
            </a:xfrm>
            <a:custGeom>
              <a:avLst/>
              <a:gdLst/>
              <a:ahLst/>
              <a:cxnLst/>
              <a:rect l="l" t="t" r="r" b="b"/>
              <a:pathLst>
                <a:path w="15" h="16" extrusionOk="0">
                  <a:moveTo>
                    <a:pt x="15" y="3"/>
                  </a:moveTo>
                  <a:lnTo>
                    <a:pt x="12" y="0"/>
                  </a:lnTo>
                  <a:lnTo>
                    <a:pt x="7" y="5"/>
                  </a:lnTo>
                  <a:lnTo>
                    <a:pt x="3" y="0"/>
                  </a:lnTo>
                  <a:lnTo>
                    <a:pt x="0" y="3"/>
                  </a:lnTo>
                  <a:lnTo>
                    <a:pt x="4" y="8"/>
                  </a:lnTo>
                  <a:lnTo>
                    <a:pt x="0" y="13"/>
                  </a:lnTo>
                  <a:lnTo>
                    <a:pt x="3" y="16"/>
                  </a:lnTo>
                  <a:lnTo>
                    <a:pt x="7" y="11"/>
                  </a:lnTo>
                  <a:lnTo>
                    <a:pt x="12" y="16"/>
                  </a:lnTo>
                  <a:lnTo>
                    <a:pt x="15" y="13"/>
                  </a:lnTo>
                  <a:lnTo>
                    <a:pt x="11" y="8"/>
                  </a:lnTo>
                  <a:lnTo>
                    <a:pt x="15" y="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129;p40"/>
            <p:cNvSpPr/>
            <p:nvPr/>
          </p:nvSpPr>
          <p:spPr>
            <a:xfrm>
              <a:off x="5773250" y="2608950"/>
              <a:ext cx="467082" cy="22503"/>
            </a:xfrm>
            <a:custGeom>
              <a:avLst/>
              <a:gdLst/>
              <a:ahLst/>
              <a:cxnLst/>
              <a:rect l="l" t="t" r="r" b="b"/>
              <a:pathLst>
                <a:path w="3923" h="189" extrusionOk="0">
                  <a:moveTo>
                    <a:pt x="3912" y="189"/>
                  </a:moveTo>
                  <a:cubicBezTo>
                    <a:pt x="11" y="189"/>
                    <a:pt x="11" y="189"/>
                    <a:pt x="11" y="189"/>
                  </a:cubicBezTo>
                  <a:cubicBezTo>
                    <a:pt x="4" y="189"/>
                    <a:pt x="0" y="184"/>
                    <a:pt x="0" y="178"/>
                  </a:cubicBezTo>
                  <a:cubicBezTo>
                    <a:pt x="0" y="11"/>
                    <a:pt x="0" y="11"/>
                    <a:pt x="0" y="11"/>
                  </a:cubicBezTo>
                  <a:cubicBezTo>
                    <a:pt x="0" y="5"/>
                    <a:pt x="4" y="0"/>
                    <a:pt x="11" y="0"/>
                  </a:cubicBezTo>
                  <a:cubicBezTo>
                    <a:pt x="3912" y="0"/>
                    <a:pt x="3912" y="0"/>
                    <a:pt x="3912" y="0"/>
                  </a:cubicBezTo>
                  <a:cubicBezTo>
                    <a:pt x="3918" y="0"/>
                    <a:pt x="3923" y="5"/>
                    <a:pt x="3923" y="11"/>
                  </a:cubicBezTo>
                  <a:cubicBezTo>
                    <a:pt x="3923" y="178"/>
                    <a:pt x="3923" y="178"/>
                    <a:pt x="3923" y="178"/>
                  </a:cubicBezTo>
                  <a:cubicBezTo>
                    <a:pt x="3923" y="184"/>
                    <a:pt x="3918" y="189"/>
                    <a:pt x="3912" y="18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130;p40"/>
            <p:cNvSpPr/>
            <p:nvPr/>
          </p:nvSpPr>
          <p:spPr>
            <a:xfrm>
              <a:off x="6576525" y="3112188"/>
              <a:ext cx="0" cy="0"/>
            </a:xfrm>
            <a:prstGeom prst="ellipse">
              <a:avLst/>
            </a:prstGeom>
            <a:solidFill>
              <a:srgbClr val="61AA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131;p40"/>
            <p:cNvSpPr/>
            <p:nvPr/>
          </p:nvSpPr>
          <p:spPr>
            <a:xfrm>
              <a:off x="6017725" y="3028050"/>
              <a:ext cx="0" cy="0"/>
            </a:xfrm>
            <a:prstGeom prst="ellipse">
              <a:avLst/>
            </a:prstGeom>
            <a:solidFill>
              <a:srgbClr val="61AA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132;p40"/>
            <p:cNvSpPr/>
            <p:nvPr/>
          </p:nvSpPr>
          <p:spPr>
            <a:xfrm>
              <a:off x="7622688" y="2724838"/>
              <a:ext cx="808077" cy="414457"/>
            </a:xfrm>
            <a:custGeom>
              <a:avLst/>
              <a:gdLst/>
              <a:ahLst/>
              <a:cxnLst/>
              <a:rect l="l" t="t" r="r" b="b"/>
              <a:pathLst>
                <a:path w="6787" h="3481" extrusionOk="0">
                  <a:moveTo>
                    <a:pt x="6279" y="3481"/>
                  </a:moveTo>
                  <a:cubicBezTo>
                    <a:pt x="508" y="3481"/>
                    <a:pt x="508" y="3481"/>
                    <a:pt x="508" y="3481"/>
                  </a:cubicBezTo>
                  <a:cubicBezTo>
                    <a:pt x="227" y="3481"/>
                    <a:pt x="0" y="3254"/>
                    <a:pt x="0" y="2974"/>
                  </a:cubicBezTo>
                  <a:cubicBezTo>
                    <a:pt x="0" y="508"/>
                    <a:pt x="0" y="508"/>
                    <a:pt x="0" y="508"/>
                  </a:cubicBezTo>
                  <a:cubicBezTo>
                    <a:pt x="0" y="228"/>
                    <a:pt x="227" y="0"/>
                    <a:pt x="508" y="0"/>
                  </a:cubicBezTo>
                  <a:cubicBezTo>
                    <a:pt x="6279" y="0"/>
                    <a:pt x="6279" y="0"/>
                    <a:pt x="6279" y="0"/>
                  </a:cubicBezTo>
                  <a:cubicBezTo>
                    <a:pt x="6560" y="0"/>
                    <a:pt x="6787" y="228"/>
                    <a:pt x="6787" y="508"/>
                  </a:cubicBezTo>
                  <a:cubicBezTo>
                    <a:pt x="6787" y="2974"/>
                    <a:pt x="6787" y="2974"/>
                    <a:pt x="6787" y="2974"/>
                  </a:cubicBezTo>
                  <a:cubicBezTo>
                    <a:pt x="6787" y="3254"/>
                    <a:pt x="6560" y="3481"/>
                    <a:pt x="6279" y="348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133;p40"/>
            <p:cNvSpPr/>
            <p:nvPr/>
          </p:nvSpPr>
          <p:spPr>
            <a:xfrm>
              <a:off x="8367225" y="2737538"/>
              <a:ext cx="40053" cy="41434"/>
            </a:xfrm>
            <a:custGeom>
              <a:avLst/>
              <a:gdLst/>
              <a:ahLst/>
              <a:cxnLst/>
              <a:rect l="l" t="t" r="r" b="b"/>
              <a:pathLst>
                <a:path w="348" h="348" extrusionOk="0">
                  <a:moveTo>
                    <a:pt x="348" y="173"/>
                  </a:moveTo>
                  <a:cubicBezTo>
                    <a:pt x="348" y="269"/>
                    <a:pt x="271" y="347"/>
                    <a:pt x="176" y="348"/>
                  </a:cubicBezTo>
                  <a:cubicBezTo>
                    <a:pt x="80" y="348"/>
                    <a:pt x="2" y="271"/>
                    <a:pt x="1" y="175"/>
                  </a:cubicBezTo>
                  <a:cubicBezTo>
                    <a:pt x="0" y="80"/>
                    <a:pt x="77" y="2"/>
                    <a:pt x="173" y="1"/>
                  </a:cubicBezTo>
                  <a:cubicBezTo>
                    <a:pt x="269" y="0"/>
                    <a:pt x="347" y="77"/>
                    <a:pt x="348" y="17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134;p40"/>
            <p:cNvSpPr/>
            <p:nvPr/>
          </p:nvSpPr>
          <p:spPr>
            <a:xfrm>
              <a:off x="8375163" y="2745475"/>
              <a:ext cx="23813" cy="25400"/>
            </a:xfrm>
            <a:custGeom>
              <a:avLst/>
              <a:gdLst/>
              <a:ahLst/>
              <a:cxnLst/>
              <a:rect l="l" t="t" r="r" b="b"/>
              <a:pathLst>
                <a:path w="15" h="16" extrusionOk="0">
                  <a:moveTo>
                    <a:pt x="15" y="4"/>
                  </a:moveTo>
                  <a:lnTo>
                    <a:pt x="12" y="0"/>
                  </a:lnTo>
                  <a:lnTo>
                    <a:pt x="7" y="5"/>
                  </a:lnTo>
                  <a:lnTo>
                    <a:pt x="3" y="0"/>
                  </a:lnTo>
                  <a:lnTo>
                    <a:pt x="0" y="4"/>
                  </a:lnTo>
                  <a:lnTo>
                    <a:pt x="4" y="8"/>
                  </a:lnTo>
                  <a:lnTo>
                    <a:pt x="0" y="13"/>
                  </a:lnTo>
                  <a:lnTo>
                    <a:pt x="3" y="16"/>
                  </a:lnTo>
                  <a:lnTo>
                    <a:pt x="7" y="11"/>
                  </a:lnTo>
                  <a:lnTo>
                    <a:pt x="12" y="16"/>
                  </a:lnTo>
                  <a:lnTo>
                    <a:pt x="15" y="13"/>
                  </a:lnTo>
                  <a:lnTo>
                    <a:pt x="11" y="8"/>
                  </a:lnTo>
                  <a:lnTo>
                    <a:pt x="15" y="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1135;p40"/>
            <p:cNvSpPr/>
            <p:nvPr/>
          </p:nvSpPr>
          <p:spPr>
            <a:xfrm>
              <a:off x="7659200" y="2774050"/>
              <a:ext cx="135136" cy="135136"/>
            </a:xfrm>
            <a:custGeom>
              <a:avLst/>
              <a:gdLst/>
              <a:ahLst/>
              <a:cxnLst/>
              <a:rect l="l" t="t" r="r" b="b"/>
              <a:pathLst>
                <a:path w="1135" h="1135" extrusionOk="0">
                  <a:moveTo>
                    <a:pt x="568" y="1135"/>
                  </a:moveTo>
                  <a:cubicBezTo>
                    <a:pt x="568" y="1135"/>
                    <a:pt x="568" y="1135"/>
                    <a:pt x="568" y="1135"/>
                  </a:cubicBezTo>
                  <a:cubicBezTo>
                    <a:pt x="254" y="1135"/>
                    <a:pt x="0" y="881"/>
                    <a:pt x="0" y="568"/>
                  </a:cubicBezTo>
                  <a:cubicBezTo>
                    <a:pt x="0" y="254"/>
                    <a:pt x="254" y="0"/>
                    <a:pt x="568" y="0"/>
                  </a:cubicBezTo>
                  <a:cubicBezTo>
                    <a:pt x="568" y="0"/>
                    <a:pt x="568" y="0"/>
                    <a:pt x="568" y="0"/>
                  </a:cubicBezTo>
                  <a:cubicBezTo>
                    <a:pt x="881" y="0"/>
                    <a:pt x="1135" y="254"/>
                    <a:pt x="1135" y="568"/>
                  </a:cubicBezTo>
                  <a:cubicBezTo>
                    <a:pt x="1135" y="881"/>
                    <a:pt x="881" y="1135"/>
                    <a:pt x="568" y="11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1136;p40"/>
            <p:cNvSpPr/>
            <p:nvPr/>
          </p:nvSpPr>
          <p:spPr>
            <a:xfrm>
              <a:off x="7837000" y="2774050"/>
              <a:ext cx="482679" cy="31421"/>
            </a:xfrm>
            <a:custGeom>
              <a:avLst/>
              <a:gdLst/>
              <a:ahLst/>
              <a:cxnLst/>
              <a:rect l="l" t="t" r="r" b="b"/>
              <a:pathLst>
                <a:path w="4054" h="273" extrusionOk="0">
                  <a:moveTo>
                    <a:pt x="3918" y="273"/>
                  </a:moveTo>
                  <a:cubicBezTo>
                    <a:pt x="136" y="273"/>
                    <a:pt x="136" y="273"/>
                    <a:pt x="136" y="273"/>
                  </a:cubicBezTo>
                  <a:cubicBezTo>
                    <a:pt x="61" y="273"/>
                    <a:pt x="0" y="212"/>
                    <a:pt x="0" y="137"/>
                  </a:cubicBezTo>
                  <a:cubicBezTo>
                    <a:pt x="0" y="61"/>
                    <a:pt x="61" y="0"/>
                    <a:pt x="136" y="0"/>
                  </a:cubicBezTo>
                  <a:cubicBezTo>
                    <a:pt x="3918" y="0"/>
                    <a:pt x="3918" y="0"/>
                    <a:pt x="3918" y="0"/>
                  </a:cubicBezTo>
                  <a:cubicBezTo>
                    <a:pt x="3993" y="0"/>
                    <a:pt x="4054" y="61"/>
                    <a:pt x="4054" y="137"/>
                  </a:cubicBezTo>
                  <a:cubicBezTo>
                    <a:pt x="4054" y="212"/>
                    <a:pt x="3993" y="273"/>
                    <a:pt x="3918" y="27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1137;p40"/>
            <p:cNvSpPr/>
            <p:nvPr/>
          </p:nvSpPr>
          <p:spPr>
            <a:xfrm>
              <a:off x="7837000" y="2832788"/>
              <a:ext cx="273606" cy="22269"/>
            </a:xfrm>
            <a:custGeom>
              <a:avLst/>
              <a:gdLst/>
              <a:ahLst/>
              <a:cxnLst/>
              <a:rect l="l" t="t" r="r" b="b"/>
              <a:pathLst>
                <a:path w="2298" h="181" extrusionOk="0">
                  <a:moveTo>
                    <a:pt x="2208" y="181"/>
                  </a:moveTo>
                  <a:cubicBezTo>
                    <a:pt x="90" y="181"/>
                    <a:pt x="90" y="181"/>
                    <a:pt x="90" y="181"/>
                  </a:cubicBezTo>
                  <a:cubicBezTo>
                    <a:pt x="40" y="181"/>
                    <a:pt x="0" y="141"/>
                    <a:pt x="0" y="91"/>
                  </a:cubicBezTo>
                  <a:cubicBezTo>
                    <a:pt x="0" y="41"/>
                    <a:pt x="40" y="0"/>
                    <a:pt x="90" y="0"/>
                  </a:cubicBezTo>
                  <a:cubicBezTo>
                    <a:pt x="2208" y="0"/>
                    <a:pt x="2208" y="0"/>
                    <a:pt x="2208" y="0"/>
                  </a:cubicBezTo>
                  <a:cubicBezTo>
                    <a:pt x="2258" y="0"/>
                    <a:pt x="2298" y="41"/>
                    <a:pt x="2298" y="91"/>
                  </a:cubicBezTo>
                  <a:cubicBezTo>
                    <a:pt x="2298" y="141"/>
                    <a:pt x="2258" y="181"/>
                    <a:pt x="2208" y="18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1138;p40"/>
            <p:cNvSpPr/>
            <p:nvPr/>
          </p:nvSpPr>
          <p:spPr>
            <a:xfrm>
              <a:off x="7657613" y="2937563"/>
              <a:ext cx="737116" cy="151810"/>
            </a:xfrm>
            <a:custGeom>
              <a:avLst/>
              <a:gdLst/>
              <a:ahLst/>
              <a:cxnLst/>
              <a:rect l="l" t="t" r="r" b="b"/>
              <a:pathLst>
                <a:path w="6191" h="1319" extrusionOk="0">
                  <a:moveTo>
                    <a:pt x="5794" y="1319"/>
                  </a:moveTo>
                  <a:cubicBezTo>
                    <a:pt x="397" y="1319"/>
                    <a:pt x="397" y="1319"/>
                    <a:pt x="397" y="1319"/>
                  </a:cubicBezTo>
                  <a:cubicBezTo>
                    <a:pt x="178" y="1319"/>
                    <a:pt x="0" y="1141"/>
                    <a:pt x="0" y="922"/>
                  </a:cubicBezTo>
                  <a:cubicBezTo>
                    <a:pt x="0" y="397"/>
                    <a:pt x="0" y="397"/>
                    <a:pt x="0" y="397"/>
                  </a:cubicBezTo>
                  <a:cubicBezTo>
                    <a:pt x="0" y="178"/>
                    <a:pt x="178" y="0"/>
                    <a:pt x="397" y="0"/>
                  </a:cubicBezTo>
                  <a:cubicBezTo>
                    <a:pt x="5794" y="0"/>
                    <a:pt x="5794" y="0"/>
                    <a:pt x="5794" y="0"/>
                  </a:cubicBezTo>
                  <a:cubicBezTo>
                    <a:pt x="6013" y="0"/>
                    <a:pt x="6191" y="178"/>
                    <a:pt x="6191" y="397"/>
                  </a:cubicBezTo>
                  <a:cubicBezTo>
                    <a:pt x="6191" y="922"/>
                    <a:pt x="6191" y="922"/>
                    <a:pt x="6191" y="922"/>
                  </a:cubicBezTo>
                  <a:cubicBezTo>
                    <a:pt x="6191" y="1141"/>
                    <a:pt x="6013" y="1319"/>
                    <a:pt x="5794" y="131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1139;p40"/>
            <p:cNvSpPr/>
            <p:nvPr/>
          </p:nvSpPr>
          <p:spPr>
            <a:xfrm>
              <a:off x="7997338" y="2966138"/>
              <a:ext cx="47506" cy="46844"/>
            </a:xfrm>
            <a:custGeom>
              <a:avLst/>
              <a:gdLst/>
              <a:ahLst/>
              <a:cxnLst/>
              <a:rect l="l" t="t" r="r" b="b"/>
              <a:pathLst>
                <a:path w="399" h="407" extrusionOk="0">
                  <a:moveTo>
                    <a:pt x="0" y="369"/>
                  </a:moveTo>
                  <a:cubicBezTo>
                    <a:pt x="0" y="38"/>
                    <a:pt x="0" y="38"/>
                    <a:pt x="0" y="38"/>
                  </a:cubicBezTo>
                  <a:cubicBezTo>
                    <a:pt x="0" y="15"/>
                    <a:pt x="24" y="0"/>
                    <a:pt x="45" y="10"/>
                  </a:cubicBezTo>
                  <a:cubicBezTo>
                    <a:pt x="376" y="173"/>
                    <a:pt x="376" y="173"/>
                    <a:pt x="376" y="173"/>
                  </a:cubicBezTo>
                  <a:cubicBezTo>
                    <a:pt x="399" y="185"/>
                    <a:pt x="399" y="218"/>
                    <a:pt x="376" y="229"/>
                  </a:cubicBezTo>
                  <a:cubicBezTo>
                    <a:pt x="45" y="397"/>
                    <a:pt x="45" y="397"/>
                    <a:pt x="45" y="397"/>
                  </a:cubicBezTo>
                  <a:cubicBezTo>
                    <a:pt x="24" y="407"/>
                    <a:pt x="0" y="392"/>
                    <a:pt x="0" y="36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1140;p40"/>
            <p:cNvSpPr/>
            <p:nvPr/>
          </p:nvSpPr>
          <p:spPr>
            <a:xfrm>
              <a:off x="8111638" y="2972488"/>
              <a:ext cx="32917" cy="33493"/>
            </a:xfrm>
            <a:custGeom>
              <a:avLst/>
              <a:gdLst/>
              <a:ahLst/>
              <a:cxnLst/>
              <a:rect l="l" t="t" r="r" b="b"/>
              <a:pathLst>
                <a:path w="286" h="291" extrusionOk="0">
                  <a:moveTo>
                    <a:pt x="0" y="264"/>
                  </a:moveTo>
                  <a:cubicBezTo>
                    <a:pt x="0" y="27"/>
                    <a:pt x="0" y="27"/>
                    <a:pt x="0" y="27"/>
                  </a:cubicBezTo>
                  <a:cubicBezTo>
                    <a:pt x="0" y="10"/>
                    <a:pt x="18" y="0"/>
                    <a:pt x="33" y="7"/>
                  </a:cubicBezTo>
                  <a:cubicBezTo>
                    <a:pt x="269" y="124"/>
                    <a:pt x="269" y="124"/>
                    <a:pt x="269" y="124"/>
                  </a:cubicBezTo>
                  <a:cubicBezTo>
                    <a:pt x="286" y="132"/>
                    <a:pt x="286" y="156"/>
                    <a:pt x="270" y="164"/>
                  </a:cubicBezTo>
                  <a:cubicBezTo>
                    <a:pt x="33" y="284"/>
                    <a:pt x="33" y="284"/>
                    <a:pt x="33" y="284"/>
                  </a:cubicBezTo>
                  <a:cubicBezTo>
                    <a:pt x="18" y="291"/>
                    <a:pt x="0" y="280"/>
                    <a:pt x="0" y="26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1141;p40"/>
            <p:cNvSpPr/>
            <p:nvPr/>
          </p:nvSpPr>
          <p:spPr>
            <a:xfrm>
              <a:off x="8149738" y="2972488"/>
              <a:ext cx="4763" cy="33338"/>
            </a:xfrm>
            <a:custGeom>
              <a:avLst/>
              <a:gdLst/>
              <a:ahLst/>
              <a:cxnLst/>
              <a:rect l="l" t="t" r="r" b="b"/>
              <a:pathLst>
                <a:path w="50" h="281" extrusionOk="0">
                  <a:moveTo>
                    <a:pt x="48" y="281"/>
                  </a:moveTo>
                  <a:cubicBezTo>
                    <a:pt x="2" y="281"/>
                    <a:pt x="2" y="281"/>
                    <a:pt x="2" y="281"/>
                  </a:cubicBezTo>
                  <a:cubicBezTo>
                    <a:pt x="1" y="281"/>
                    <a:pt x="0" y="280"/>
                    <a:pt x="0" y="279"/>
                  </a:cubicBezTo>
                  <a:cubicBezTo>
                    <a:pt x="0" y="2"/>
                    <a:pt x="0" y="2"/>
                    <a:pt x="0" y="2"/>
                  </a:cubicBezTo>
                  <a:cubicBezTo>
                    <a:pt x="0" y="0"/>
                    <a:pt x="1" y="0"/>
                    <a:pt x="2" y="0"/>
                  </a:cubicBezTo>
                  <a:cubicBezTo>
                    <a:pt x="48" y="0"/>
                    <a:pt x="48" y="0"/>
                    <a:pt x="48" y="0"/>
                  </a:cubicBezTo>
                  <a:cubicBezTo>
                    <a:pt x="49" y="0"/>
                    <a:pt x="50" y="0"/>
                    <a:pt x="50" y="2"/>
                  </a:cubicBezTo>
                  <a:cubicBezTo>
                    <a:pt x="50" y="279"/>
                    <a:pt x="50" y="279"/>
                    <a:pt x="50" y="279"/>
                  </a:cubicBezTo>
                  <a:cubicBezTo>
                    <a:pt x="50" y="280"/>
                    <a:pt x="49" y="281"/>
                    <a:pt x="48" y="28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1142;p40"/>
            <p:cNvSpPr/>
            <p:nvPr/>
          </p:nvSpPr>
          <p:spPr>
            <a:xfrm>
              <a:off x="7897325" y="2972488"/>
              <a:ext cx="33338" cy="33338"/>
            </a:xfrm>
            <a:custGeom>
              <a:avLst/>
              <a:gdLst/>
              <a:ahLst/>
              <a:cxnLst/>
              <a:rect l="l" t="t" r="r" b="b"/>
              <a:pathLst>
                <a:path w="286" h="291" extrusionOk="0">
                  <a:moveTo>
                    <a:pt x="286" y="264"/>
                  </a:moveTo>
                  <a:cubicBezTo>
                    <a:pt x="286" y="27"/>
                    <a:pt x="286" y="27"/>
                    <a:pt x="286" y="27"/>
                  </a:cubicBezTo>
                  <a:cubicBezTo>
                    <a:pt x="286" y="10"/>
                    <a:pt x="268" y="0"/>
                    <a:pt x="253" y="7"/>
                  </a:cubicBezTo>
                  <a:cubicBezTo>
                    <a:pt x="17" y="124"/>
                    <a:pt x="17" y="124"/>
                    <a:pt x="17" y="124"/>
                  </a:cubicBezTo>
                  <a:cubicBezTo>
                    <a:pt x="0" y="132"/>
                    <a:pt x="0" y="156"/>
                    <a:pt x="16" y="164"/>
                  </a:cubicBezTo>
                  <a:cubicBezTo>
                    <a:pt x="253" y="284"/>
                    <a:pt x="253" y="284"/>
                    <a:pt x="253" y="284"/>
                  </a:cubicBezTo>
                  <a:cubicBezTo>
                    <a:pt x="268" y="291"/>
                    <a:pt x="286" y="280"/>
                    <a:pt x="286" y="26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1143;p40"/>
            <p:cNvSpPr/>
            <p:nvPr/>
          </p:nvSpPr>
          <p:spPr>
            <a:xfrm>
              <a:off x="7887800" y="2972488"/>
              <a:ext cx="4763" cy="33338"/>
            </a:xfrm>
            <a:custGeom>
              <a:avLst/>
              <a:gdLst/>
              <a:ahLst/>
              <a:cxnLst/>
              <a:rect l="l" t="t" r="r" b="b"/>
              <a:pathLst>
                <a:path w="50" h="281" extrusionOk="0">
                  <a:moveTo>
                    <a:pt x="2" y="281"/>
                  </a:moveTo>
                  <a:cubicBezTo>
                    <a:pt x="48" y="281"/>
                    <a:pt x="48" y="281"/>
                    <a:pt x="48" y="281"/>
                  </a:cubicBezTo>
                  <a:cubicBezTo>
                    <a:pt x="49" y="281"/>
                    <a:pt x="50" y="280"/>
                    <a:pt x="50" y="279"/>
                  </a:cubicBezTo>
                  <a:cubicBezTo>
                    <a:pt x="50" y="2"/>
                    <a:pt x="50" y="2"/>
                    <a:pt x="50" y="2"/>
                  </a:cubicBezTo>
                  <a:cubicBezTo>
                    <a:pt x="50" y="0"/>
                    <a:pt x="49" y="0"/>
                    <a:pt x="48" y="0"/>
                  </a:cubicBezTo>
                  <a:cubicBezTo>
                    <a:pt x="2" y="0"/>
                    <a:pt x="2" y="0"/>
                    <a:pt x="2" y="0"/>
                  </a:cubicBezTo>
                  <a:cubicBezTo>
                    <a:pt x="1" y="0"/>
                    <a:pt x="0" y="0"/>
                    <a:pt x="0" y="2"/>
                  </a:cubicBezTo>
                  <a:cubicBezTo>
                    <a:pt x="0" y="279"/>
                    <a:pt x="0" y="279"/>
                    <a:pt x="0" y="279"/>
                  </a:cubicBezTo>
                  <a:cubicBezTo>
                    <a:pt x="0" y="280"/>
                    <a:pt x="1" y="281"/>
                    <a:pt x="2" y="28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1144;p40"/>
            <p:cNvSpPr/>
            <p:nvPr/>
          </p:nvSpPr>
          <p:spPr>
            <a:xfrm>
              <a:off x="7708413" y="3042338"/>
              <a:ext cx="4800" cy="48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1145;p40"/>
            <p:cNvSpPr/>
            <p:nvPr/>
          </p:nvSpPr>
          <p:spPr>
            <a:xfrm>
              <a:off x="7708413" y="3051863"/>
              <a:ext cx="4800" cy="630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1146;p40"/>
            <p:cNvSpPr/>
            <p:nvPr/>
          </p:nvSpPr>
          <p:spPr>
            <a:xfrm>
              <a:off x="7684600" y="3042338"/>
              <a:ext cx="15875" cy="15875"/>
            </a:xfrm>
            <a:custGeom>
              <a:avLst/>
              <a:gdLst/>
              <a:ahLst/>
              <a:cxnLst/>
              <a:rect l="l" t="t" r="r" b="b"/>
              <a:pathLst>
                <a:path w="135" h="135" extrusionOk="0">
                  <a:moveTo>
                    <a:pt x="132" y="135"/>
                  </a:moveTo>
                  <a:cubicBezTo>
                    <a:pt x="3" y="135"/>
                    <a:pt x="3" y="135"/>
                    <a:pt x="3" y="135"/>
                  </a:cubicBezTo>
                  <a:cubicBezTo>
                    <a:pt x="1" y="135"/>
                    <a:pt x="0" y="134"/>
                    <a:pt x="0" y="132"/>
                  </a:cubicBezTo>
                  <a:cubicBezTo>
                    <a:pt x="0" y="3"/>
                    <a:pt x="0" y="3"/>
                    <a:pt x="0" y="3"/>
                  </a:cubicBezTo>
                  <a:cubicBezTo>
                    <a:pt x="0" y="1"/>
                    <a:pt x="1" y="0"/>
                    <a:pt x="3" y="0"/>
                  </a:cubicBezTo>
                  <a:cubicBezTo>
                    <a:pt x="132" y="0"/>
                    <a:pt x="132" y="0"/>
                    <a:pt x="132" y="0"/>
                  </a:cubicBezTo>
                  <a:cubicBezTo>
                    <a:pt x="134" y="0"/>
                    <a:pt x="135" y="1"/>
                    <a:pt x="135" y="3"/>
                  </a:cubicBezTo>
                  <a:cubicBezTo>
                    <a:pt x="135" y="132"/>
                    <a:pt x="135" y="132"/>
                    <a:pt x="135" y="132"/>
                  </a:cubicBezTo>
                  <a:cubicBezTo>
                    <a:pt x="135" y="134"/>
                    <a:pt x="134" y="135"/>
                    <a:pt x="132" y="1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1147;p40"/>
            <p:cNvSpPr/>
            <p:nvPr/>
          </p:nvSpPr>
          <p:spPr>
            <a:xfrm>
              <a:off x="7719525" y="3042338"/>
              <a:ext cx="15875" cy="15875"/>
            </a:xfrm>
            <a:custGeom>
              <a:avLst/>
              <a:gdLst/>
              <a:ahLst/>
              <a:cxnLst/>
              <a:rect l="l" t="t" r="r" b="b"/>
              <a:pathLst>
                <a:path w="136" h="135" extrusionOk="0">
                  <a:moveTo>
                    <a:pt x="133" y="135"/>
                  </a:moveTo>
                  <a:cubicBezTo>
                    <a:pt x="3" y="135"/>
                    <a:pt x="3" y="135"/>
                    <a:pt x="3" y="135"/>
                  </a:cubicBezTo>
                  <a:cubicBezTo>
                    <a:pt x="2" y="135"/>
                    <a:pt x="0" y="134"/>
                    <a:pt x="0" y="132"/>
                  </a:cubicBezTo>
                  <a:cubicBezTo>
                    <a:pt x="0" y="3"/>
                    <a:pt x="0" y="3"/>
                    <a:pt x="0" y="3"/>
                  </a:cubicBezTo>
                  <a:cubicBezTo>
                    <a:pt x="0" y="1"/>
                    <a:pt x="2" y="0"/>
                    <a:pt x="3" y="0"/>
                  </a:cubicBezTo>
                  <a:cubicBezTo>
                    <a:pt x="133" y="0"/>
                    <a:pt x="133" y="0"/>
                    <a:pt x="133" y="0"/>
                  </a:cubicBezTo>
                  <a:cubicBezTo>
                    <a:pt x="134" y="0"/>
                    <a:pt x="136" y="1"/>
                    <a:pt x="136" y="3"/>
                  </a:cubicBezTo>
                  <a:cubicBezTo>
                    <a:pt x="136" y="132"/>
                    <a:pt x="136" y="132"/>
                    <a:pt x="136" y="132"/>
                  </a:cubicBezTo>
                  <a:cubicBezTo>
                    <a:pt x="136" y="134"/>
                    <a:pt x="134" y="135"/>
                    <a:pt x="133" y="1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1148;p40"/>
            <p:cNvSpPr/>
            <p:nvPr/>
          </p:nvSpPr>
          <p:spPr>
            <a:xfrm>
              <a:off x="8329125" y="3042338"/>
              <a:ext cx="4800" cy="48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1149;p40"/>
            <p:cNvSpPr/>
            <p:nvPr/>
          </p:nvSpPr>
          <p:spPr>
            <a:xfrm>
              <a:off x="8329125" y="3051863"/>
              <a:ext cx="4800" cy="6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1150;p40"/>
            <p:cNvSpPr/>
            <p:nvPr/>
          </p:nvSpPr>
          <p:spPr>
            <a:xfrm>
              <a:off x="8305313" y="3042338"/>
              <a:ext cx="15875" cy="15875"/>
            </a:xfrm>
            <a:custGeom>
              <a:avLst/>
              <a:gdLst/>
              <a:ahLst/>
              <a:cxnLst/>
              <a:rect l="l" t="t" r="r" b="b"/>
              <a:pathLst>
                <a:path w="136" h="135" extrusionOk="0">
                  <a:moveTo>
                    <a:pt x="133" y="135"/>
                  </a:moveTo>
                  <a:cubicBezTo>
                    <a:pt x="4" y="135"/>
                    <a:pt x="4" y="135"/>
                    <a:pt x="4" y="135"/>
                  </a:cubicBezTo>
                  <a:cubicBezTo>
                    <a:pt x="2" y="135"/>
                    <a:pt x="0" y="134"/>
                    <a:pt x="0" y="132"/>
                  </a:cubicBezTo>
                  <a:cubicBezTo>
                    <a:pt x="0" y="3"/>
                    <a:pt x="0" y="3"/>
                    <a:pt x="0" y="3"/>
                  </a:cubicBezTo>
                  <a:cubicBezTo>
                    <a:pt x="0" y="1"/>
                    <a:pt x="2" y="0"/>
                    <a:pt x="4" y="0"/>
                  </a:cubicBezTo>
                  <a:cubicBezTo>
                    <a:pt x="133" y="0"/>
                    <a:pt x="133" y="0"/>
                    <a:pt x="133" y="0"/>
                  </a:cubicBezTo>
                  <a:cubicBezTo>
                    <a:pt x="134" y="0"/>
                    <a:pt x="136" y="1"/>
                    <a:pt x="136" y="3"/>
                  </a:cubicBezTo>
                  <a:cubicBezTo>
                    <a:pt x="136" y="132"/>
                    <a:pt x="136" y="132"/>
                    <a:pt x="136" y="132"/>
                  </a:cubicBezTo>
                  <a:cubicBezTo>
                    <a:pt x="136" y="134"/>
                    <a:pt x="134" y="135"/>
                    <a:pt x="133" y="1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151;p40"/>
            <p:cNvSpPr/>
            <p:nvPr/>
          </p:nvSpPr>
          <p:spPr>
            <a:xfrm>
              <a:off x="8340238" y="3042338"/>
              <a:ext cx="15875" cy="15875"/>
            </a:xfrm>
            <a:custGeom>
              <a:avLst/>
              <a:gdLst/>
              <a:ahLst/>
              <a:cxnLst/>
              <a:rect l="l" t="t" r="r" b="b"/>
              <a:pathLst>
                <a:path w="135" h="135" extrusionOk="0">
                  <a:moveTo>
                    <a:pt x="132" y="135"/>
                  </a:moveTo>
                  <a:cubicBezTo>
                    <a:pt x="3" y="135"/>
                    <a:pt x="3" y="135"/>
                    <a:pt x="3" y="135"/>
                  </a:cubicBezTo>
                  <a:cubicBezTo>
                    <a:pt x="1" y="135"/>
                    <a:pt x="0" y="134"/>
                    <a:pt x="0" y="132"/>
                  </a:cubicBezTo>
                  <a:cubicBezTo>
                    <a:pt x="0" y="3"/>
                    <a:pt x="0" y="3"/>
                    <a:pt x="0" y="3"/>
                  </a:cubicBezTo>
                  <a:cubicBezTo>
                    <a:pt x="0" y="1"/>
                    <a:pt x="1" y="0"/>
                    <a:pt x="3" y="0"/>
                  </a:cubicBezTo>
                  <a:cubicBezTo>
                    <a:pt x="132" y="0"/>
                    <a:pt x="132" y="0"/>
                    <a:pt x="132" y="0"/>
                  </a:cubicBezTo>
                  <a:cubicBezTo>
                    <a:pt x="134" y="0"/>
                    <a:pt x="135" y="1"/>
                    <a:pt x="135" y="3"/>
                  </a:cubicBezTo>
                  <a:cubicBezTo>
                    <a:pt x="135" y="132"/>
                    <a:pt x="135" y="132"/>
                    <a:pt x="135" y="132"/>
                  </a:cubicBezTo>
                  <a:cubicBezTo>
                    <a:pt x="135" y="134"/>
                    <a:pt x="134" y="135"/>
                    <a:pt x="132" y="1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152;p40"/>
            <p:cNvSpPr/>
            <p:nvPr/>
          </p:nvSpPr>
          <p:spPr>
            <a:xfrm>
              <a:off x="7759213" y="3048688"/>
              <a:ext cx="523800" cy="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1153;p40"/>
            <p:cNvSpPr/>
            <p:nvPr/>
          </p:nvSpPr>
          <p:spPr>
            <a:xfrm>
              <a:off x="8017975" y="3040750"/>
              <a:ext cx="19200" cy="192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1987" name="Picture 3" descr="Angular Logo PNG Transparent (1) – Brands Logos"/>
          <p:cNvPicPr>
            <a:picLocks noChangeAspect="1" noChangeArrowheads="1"/>
          </p:cNvPicPr>
          <p:nvPr/>
        </p:nvPicPr>
        <p:blipFill>
          <a:blip r:embed="rId5"/>
          <a:srcRect/>
          <a:stretch>
            <a:fillRect/>
          </a:stretch>
        </p:blipFill>
        <p:spPr bwMode="auto">
          <a:xfrm>
            <a:off x="395536" y="771550"/>
            <a:ext cx="1774541" cy="482453"/>
          </a:xfrm>
          <a:prstGeom prst="rect">
            <a:avLst/>
          </a:prstGeom>
          <a:noFill/>
        </p:spPr>
      </p:pic>
      <p:sp>
        <p:nvSpPr>
          <p:cNvPr id="219" name="Google Shape;1334;p46"/>
          <p:cNvSpPr/>
          <p:nvPr/>
        </p:nvSpPr>
        <p:spPr>
          <a:xfrm>
            <a:off x="179512" y="2859782"/>
            <a:ext cx="1176600" cy="489600"/>
          </a:xfrm>
          <a:prstGeom prst="roundRect">
            <a:avLst>
              <a:gd name="adj" fmla="val 28084"/>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smtClean="0">
                <a:solidFill>
                  <a:schemeClr val="lt1"/>
                </a:solidFill>
                <a:latin typeface="Urbanist"/>
                <a:ea typeface="Urbanist"/>
                <a:cs typeface="Urbanist"/>
                <a:sym typeface="Urbanist"/>
              </a:rPr>
              <a:t>Component</a:t>
            </a:r>
            <a:endParaRPr sz="1100" dirty="0">
              <a:solidFill>
                <a:schemeClr val="lt1"/>
              </a:solidFill>
              <a:latin typeface="Urbanist"/>
              <a:ea typeface="Urbanist"/>
              <a:cs typeface="Urbanist"/>
              <a:sym typeface="Urbanist"/>
            </a:endParaRPr>
          </a:p>
        </p:txBody>
      </p:sp>
      <p:sp>
        <p:nvSpPr>
          <p:cNvPr id="220" name="Google Shape;1334;p46"/>
          <p:cNvSpPr/>
          <p:nvPr/>
        </p:nvSpPr>
        <p:spPr>
          <a:xfrm>
            <a:off x="179512" y="3435846"/>
            <a:ext cx="1176600" cy="489600"/>
          </a:xfrm>
          <a:prstGeom prst="roundRect">
            <a:avLst>
              <a:gd name="adj" fmla="val 28084"/>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smtClean="0">
                <a:solidFill>
                  <a:schemeClr val="lt1"/>
                </a:solidFill>
                <a:latin typeface="Urbanist"/>
                <a:ea typeface="Urbanist"/>
                <a:cs typeface="Urbanist"/>
                <a:sym typeface="Urbanist"/>
              </a:rPr>
              <a:t>Router</a:t>
            </a:r>
            <a:endParaRPr sz="1100" dirty="0">
              <a:solidFill>
                <a:schemeClr val="lt1"/>
              </a:solidFill>
              <a:latin typeface="Urbanist"/>
              <a:ea typeface="Urbanist"/>
              <a:cs typeface="Urbanist"/>
              <a:sym typeface="Urbanist"/>
            </a:endParaRPr>
          </a:p>
        </p:txBody>
      </p:sp>
      <p:sp>
        <p:nvSpPr>
          <p:cNvPr id="221" name="Google Shape;1334;p46"/>
          <p:cNvSpPr/>
          <p:nvPr/>
        </p:nvSpPr>
        <p:spPr>
          <a:xfrm>
            <a:off x="179512" y="4011910"/>
            <a:ext cx="1176600" cy="489600"/>
          </a:xfrm>
          <a:prstGeom prst="roundRect">
            <a:avLst>
              <a:gd name="adj" fmla="val 28084"/>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smtClean="0">
                <a:solidFill>
                  <a:schemeClr val="lt1"/>
                </a:solidFill>
                <a:latin typeface="Urbanist"/>
                <a:ea typeface="Urbanist"/>
                <a:cs typeface="Urbanist"/>
                <a:sym typeface="Urbanist"/>
              </a:rPr>
              <a:t>Service</a:t>
            </a:r>
            <a:endParaRPr sz="1100" dirty="0">
              <a:solidFill>
                <a:schemeClr val="lt1"/>
              </a:solidFill>
              <a:latin typeface="Urbanist"/>
              <a:ea typeface="Urbanist"/>
              <a:cs typeface="Urbanist"/>
              <a:sym typeface="Urbanist"/>
            </a:endParaRPr>
          </a:p>
        </p:txBody>
      </p:sp>
      <p:sp>
        <p:nvSpPr>
          <p:cNvPr id="226" name="Google Shape;1334;p46"/>
          <p:cNvSpPr/>
          <p:nvPr/>
        </p:nvSpPr>
        <p:spPr>
          <a:xfrm>
            <a:off x="5364088" y="1117134"/>
            <a:ext cx="1176600" cy="489600"/>
          </a:xfrm>
          <a:prstGeom prst="roundRect">
            <a:avLst>
              <a:gd name="adj" fmla="val 28084"/>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smtClean="0">
                <a:solidFill>
                  <a:schemeClr val="lt1"/>
                </a:solidFill>
                <a:latin typeface="Urbanist"/>
                <a:ea typeface="Urbanist"/>
                <a:cs typeface="Urbanist"/>
                <a:sym typeface="Urbanist"/>
              </a:rPr>
              <a:t>Controller</a:t>
            </a:r>
          </a:p>
          <a:p>
            <a:pPr marL="0" lvl="0" indent="0" algn="ctr" rtl="0">
              <a:spcBef>
                <a:spcPts val="0"/>
              </a:spcBef>
              <a:spcAft>
                <a:spcPts val="0"/>
              </a:spcAft>
              <a:buNone/>
            </a:pPr>
            <a:r>
              <a:rPr lang="en-US" sz="1100" dirty="0" smtClean="0">
                <a:solidFill>
                  <a:schemeClr val="lt1"/>
                </a:solidFill>
                <a:latin typeface="Urbanist"/>
                <a:ea typeface="Urbanist"/>
                <a:cs typeface="Urbanist"/>
                <a:sym typeface="Urbanist"/>
              </a:rPr>
              <a:t>Layer</a:t>
            </a:r>
            <a:endParaRPr sz="1100" dirty="0">
              <a:solidFill>
                <a:schemeClr val="lt1"/>
              </a:solidFill>
              <a:latin typeface="Urbanist"/>
              <a:ea typeface="Urbanist"/>
              <a:cs typeface="Urbanist"/>
              <a:sym typeface="Urbanist"/>
            </a:endParaRPr>
          </a:p>
        </p:txBody>
      </p:sp>
      <p:sp>
        <p:nvSpPr>
          <p:cNvPr id="227" name="Google Shape;1334;p46"/>
          <p:cNvSpPr/>
          <p:nvPr/>
        </p:nvSpPr>
        <p:spPr>
          <a:xfrm>
            <a:off x="5364088" y="1707654"/>
            <a:ext cx="1176600" cy="489600"/>
          </a:xfrm>
          <a:prstGeom prst="roundRect">
            <a:avLst>
              <a:gd name="adj" fmla="val 28084"/>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smtClean="0">
                <a:solidFill>
                  <a:schemeClr val="lt1"/>
                </a:solidFill>
                <a:latin typeface="Urbanist"/>
                <a:ea typeface="Urbanist"/>
                <a:cs typeface="Urbanist"/>
                <a:sym typeface="Urbanist"/>
              </a:rPr>
              <a:t>Service</a:t>
            </a:r>
          </a:p>
          <a:p>
            <a:pPr marL="0" lvl="0" indent="0" algn="ctr" rtl="0">
              <a:spcBef>
                <a:spcPts val="0"/>
              </a:spcBef>
              <a:spcAft>
                <a:spcPts val="0"/>
              </a:spcAft>
              <a:buNone/>
            </a:pPr>
            <a:r>
              <a:rPr lang="en-US" sz="1100" dirty="0" smtClean="0">
                <a:solidFill>
                  <a:schemeClr val="lt1"/>
                </a:solidFill>
                <a:latin typeface="Urbanist"/>
                <a:ea typeface="Urbanist"/>
                <a:cs typeface="Urbanist"/>
                <a:sym typeface="Urbanist"/>
              </a:rPr>
              <a:t>Layer</a:t>
            </a:r>
            <a:endParaRPr sz="1100" dirty="0">
              <a:solidFill>
                <a:schemeClr val="lt1"/>
              </a:solidFill>
              <a:latin typeface="Urbanist"/>
              <a:ea typeface="Urbanist"/>
              <a:cs typeface="Urbanist"/>
              <a:sym typeface="Urbanist"/>
            </a:endParaRPr>
          </a:p>
        </p:txBody>
      </p:sp>
      <p:sp>
        <p:nvSpPr>
          <p:cNvPr id="228" name="Google Shape;1334;p46"/>
          <p:cNvSpPr/>
          <p:nvPr/>
        </p:nvSpPr>
        <p:spPr>
          <a:xfrm>
            <a:off x="5364088" y="2269262"/>
            <a:ext cx="1176600" cy="489600"/>
          </a:xfrm>
          <a:prstGeom prst="roundRect">
            <a:avLst>
              <a:gd name="adj" fmla="val 28084"/>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smtClean="0">
                <a:solidFill>
                  <a:schemeClr val="lt1"/>
                </a:solidFill>
                <a:latin typeface="Urbanist"/>
                <a:ea typeface="Urbanist"/>
                <a:cs typeface="Urbanist"/>
                <a:sym typeface="Urbanist"/>
              </a:rPr>
              <a:t>Repository</a:t>
            </a:r>
          </a:p>
          <a:p>
            <a:pPr marL="0" lvl="0" indent="0" algn="ctr" rtl="0">
              <a:spcBef>
                <a:spcPts val="0"/>
              </a:spcBef>
              <a:spcAft>
                <a:spcPts val="0"/>
              </a:spcAft>
              <a:buNone/>
            </a:pPr>
            <a:r>
              <a:rPr lang="en-US" sz="1100" dirty="0" smtClean="0">
                <a:solidFill>
                  <a:schemeClr val="lt1"/>
                </a:solidFill>
                <a:latin typeface="Urbanist"/>
                <a:ea typeface="Urbanist"/>
                <a:cs typeface="Urbanist"/>
                <a:sym typeface="Urbanist"/>
              </a:rPr>
              <a:t>Layer</a:t>
            </a:r>
            <a:endParaRPr sz="1100" dirty="0">
              <a:solidFill>
                <a:schemeClr val="lt1"/>
              </a:solidFill>
              <a:latin typeface="Urbanist"/>
              <a:ea typeface="Urbanist"/>
              <a:cs typeface="Urbanist"/>
              <a:sym typeface="Urbanist"/>
            </a:endParaRPr>
          </a:p>
        </p:txBody>
      </p:sp>
      <p:grpSp>
        <p:nvGrpSpPr>
          <p:cNvPr id="233" name="Group 232"/>
          <p:cNvGrpSpPr/>
          <p:nvPr/>
        </p:nvGrpSpPr>
        <p:grpSpPr>
          <a:xfrm rot="13995052">
            <a:off x="5964107" y="3631766"/>
            <a:ext cx="632722" cy="684328"/>
            <a:chOff x="1187624" y="3456232"/>
            <a:chExt cx="632722" cy="684328"/>
          </a:xfrm>
        </p:grpSpPr>
        <p:sp>
          <p:nvSpPr>
            <p:cNvPr id="234" name="Google Shape;1005;p37"/>
            <p:cNvSpPr/>
            <p:nvPr/>
          </p:nvSpPr>
          <p:spPr>
            <a:xfrm>
              <a:off x="1187624" y="350785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006;p37"/>
            <p:cNvSpPr/>
            <p:nvPr/>
          </p:nvSpPr>
          <p:spPr>
            <a:xfrm>
              <a:off x="1444029" y="345623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011;p37"/>
            <p:cNvSpPr/>
            <p:nvPr/>
          </p:nvSpPr>
          <p:spPr>
            <a:xfrm>
              <a:off x="1273374" y="359358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1012;p37"/>
            <p:cNvGrpSpPr/>
            <p:nvPr/>
          </p:nvGrpSpPr>
          <p:grpSpPr>
            <a:xfrm>
              <a:off x="1385766" y="3677679"/>
              <a:ext cx="235606" cy="294716"/>
              <a:chOff x="2905736" y="2888729"/>
              <a:chExt cx="235606" cy="294716"/>
            </a:xfrm>
          </p:grpSpPr>
          <p:sp>
            <p:nvSpPr>
              <p:cNvPr id="238"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70" name="Shape 269"/>
          <p:cNvCxnSpPr>
            <a:stCxn id="257" idx="0"/>
            <a:endCxn id="226" idx="1"/>
          </p:cNvCxnSpPr>
          <p:nvPr/>
        </p:nvCxnSpPr>
        <p:spPr>
          <a:xfrm rot="5400000" flipH="1" flipV="1">
            <a:off x="3479653" y="1861552"/>
            <a:ext cx="2384053" cy="1384818"/>
          </a:xfrm>
          <a:prstGeom prst="bent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2" name="Shape 271"/>
          <p:cNvCxnSpPr>
            <a:stCxn id="253" idx="0"/>
            <a:endCxn id="227" idx="1"/>
          </p:cNvCxnSpPr>
          <p:nvPr/>
        </p:nvCxnSpPr>
        <p:spPr>
          <a:xfrm rot="5400000" flipH="1" flipV="1">
            <a:off x="4037696" y="2409268"/>
            <a:ext cx="1783206" cy="869578"/>
          </a:xfrm>
          <a:prstGeom prst="bent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4" name="Shape 273"/>
          <p:cNvCxnSpPr>
            <a:stCxn id="249" idx="0"/>
            <a:endCxn id="228" idx="1"/>
          </p:cNvCxnSpPr>
          <p:nvPr/>
        </p:nvCxnSpPr>
        <p:spPr>
          <a:xfrm rot="5400000" flipH="1" flipV="1">
            <a:off x="4582010" y="2941801"/>
            <a:ext cx="1209816" cy="354339"/>
          </a:xfrm>
          <a:prstGeom prst="bent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64" name="Group 363"/>
          <p:cNvGrpSpPr>
            <a:grpSpLocks noChangeAspect="1"/>
          </p:cNvGrpSpPr>
          <p:nvPr/>
        </p:nvGrpSpPr>
        <p:grpSpPr>
          <a:xfrm>
            <a:off x="3845264" y="3723878"/>
            <a:ext cx="1713907" cy="290120"/>
            <a:chOff x="3419872" y="3867894"/>
            <a:chExt cx="2139300" cy="362128"/>
          </a:xfrm>
        </p:grpSpPr>
        <p:grpSp>
          <p:nvGrpSpPr>
            <p:cNvPr id="242" name="Google Shape;4501;p48"/>
            <p:cNvGrpSpPr>
              <a:grpSpLocks noChangeAspect="1"/>
            </p:cNvGrpSpPr>
            <p:nvPr/>
          </p:nvGrpSpPr>
          <p:grpSpPr>
            <a:xfrm>
              <a:off x="3419872" y="3867894"/>
              <a:ext cx="2139300" cy="362128"/>
              <a:chOff x="3891569" y="1763717"/>
              <a:chExt cx="1200963" cy="203292"/>
            </a:xfrm>
          </p:grpSpPr>
          <p:cxnSp>
            <p:nvCxnSpPr>
              <p:cNvPr id="243" name="Google Shape;4502;p48"/>
              <p:cNvCxnSpPr>
                <a:stCxn id="257" idx="2"/>
              </p:cNvCxnSpPr>
              <p:nvPr/>
            </p:nvCxnSpPr>
            <p:spPr>
              <a:xfrm flipV="1">
                <a:off x="3891569" y="1857562"/>
                <a:ext cx="1200963" cy="15548"/>
              </a:xfrm>
              <a:prstGeom prst="straightConnector1">
                <a:avLst/>
              </a:prstGeom>
              <a:noFill/>
              <a:ln w="28575" cap="flat" cmpd="sng">
                <a:solidFill>
                  <a:srgbClr val="A5B7C6"/>
                </a:solidFill>
                <a:prstDash val="solid"/>
                <a:round/>
                <a:headEnd type="none" w="med" len="med"/>
                <a:tailEnd type="triangle" w="med" len="med"/>
              </a:ln>
            </p:spPr>
          </p:cxnSp>
          <p:sp>
            <p:nvSpPr>
              <p:cNvPr id="257" name="Google Shape;4512;p48"/>
              <p:cNvSpPr/>
              <p:nvPr/>
            </p:nvSpPr>
            <p:spPr>
              <a:xfrm>
                <a:off x="3891569" y="1779209"/>
                <a:ext cx="187800" cy="18780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517;p48"/>
              <p:cNvSpPr/>
              <p:nvPr/>
            </p:nvSpPr>
            <p:spPr>
              <a:xfrm>
                <a:off x="4252606" y="1771973"/>
                <a:ext cx="187800" cy="18780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522;p48"/>
              <p:cNvSpPr/>
              <p:nvPr/>
            </p:nvSpPr>
            <p:spPr>
              <a:xfrm>
                <a:off x="4613643" y="1763717"/>
                <a:ext cx="187800" cy="18780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440;p28"/>
            <p:cNvSpPr>
              <a:spLocks noChangeAspect="1"/>
            </p:cNvSpPr>
            <p:nvPr/>
          </p:nvSpPr>
          <p:spPr>
            <a:xfrm>
              <a:off x="3481720" y="3961110"/>
              <a:ext cx="216024" cy="215394"/>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40;p28"/>
            <p:cNvSpPr>
              <a:spLocks noChangeAspect="1"/>
            </p:cNvSpPr>
            <p:nvPr/>
          </p:nvSpPr>
          <p:spPr>
            <a:xfrm>
              <a:off x="4129792" y="3939902"/>
              <a:ext cx="216024" cy="215394"/>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40;p28"/>
            <p:cNvSpPr>
              <a:spLocks noChangeAspect="1"/>
            </p:cNvSpPr>
            <p:nvPr/>
          </p:nvSpPr>
          <p:spPr>
            <a:xfrm>
              <a:off x="4767704" y="3923774"/>
              <a:ext cx="216024" cy="215394"/>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7" name="Shape 336"/>
          <p:cNvCxnSpPr>
            <a:stCxn id="335" idx="2"/>
            <a:endCxn id="221" idx="3"/>
          </p:cNvCxnSpPr>
          <p:nvPr/>
        </p:nvCxnSpPr>
        <p:spPr>
          <a:xfrm rot="5400000">
            <a:off x="825432" y="2886406"/>
            <a:ext cx="1900984" cy="839624"/>
          </a:xfrm>
          <a:prstGeom prst="bent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42" name="Group 341"/>
          <p:cNvGrpSpPr/>
          <p:nvPr/>
        </p:nvGrpSpPr>
        <p:grpSpPr>
          <a:xfrm>
            <a:off x="2051720" y="2067694"/>
            <a:ext cx="288032" cy="288032"/>
            <a:chOff x="1979712" y="3723878"/>
            <a:chExt cx="288032" cy="288032"/>
          </a:xfrm>
        </p:grpSpPr>
        <p:sp>
          <p:nvSpPr>
            <p:cNvPr id="335" name="Google Shape;1334;p46"/>
            <p:cNvSpPr>
              <a:spLocks noChangeAspect="1"/>
            </p:cNvSpPr>
            <p:nvPr/>
          </p:nvSpPr>
          <p:spPr>
            <a:xfrm>
              <a:off x="1979712" y="3723878"/>
              <a:ext cx="288032" cy="288032"/>
            </a:xfrm>
            <a:prstGeom prst="roundRect">
              <a:avLst>
                <a:gd name="adj" fmla="val 28084"/>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chemeClr val="lt1"/>
                </a:solidFill>
                <a:latin typeface="Urbanist"/>
                <a:ea typeface="Urbanist"/>
                <a:cs typeface="Urbanist"/>
                <a:sym typeface="Urbanist"/>
              </a:endParaRPr>
            </a:p>
          </p:txBody>
        </p:sp>
        <p:sp>
          <p:nvSpPr>
            <p:cNvPr id="340" name="Google Shape;1379;p48"/>
            <p:cNvSpPr/>
            <p:nvPr/>
          </p:nvSpPr>
          <p:spPr>
            <a:xfrm>
              <a:off x="2036480" y="3785726"/>
              <a:ext cx="172657" cy="170224"/>
            </a:xfrm>
            <a:custGeom>
              <a:avLst/>
              <a:gdLst/>
              <a:ahLst/>
              <a:cxnLst/>
              <a:rect l="l" t="t" r="r" b="b"/>
              <a:pathLst>
                <a:path w="1278" h="1260" extrusionOk="0">
                  <a:moveTo>
                    <a:pt x="1096" y="1073"/>
                  </a:moveTo>
                  <a:cubicBezTo>
                    <a:pt x="1142" y="1025"/>
                    <a:pt x="1180" y="971"/>
                    <a:pt x="1210" y="910"/>
                  </a:cubicBezTo>
                  <a:cubicBezTo>
                    <a:pt x="1211" y="909"/>
                    <a:pt x="1211" y="909"/>
                    <a:pt x="1211" y="909"/>
                  </a:cubicBezTo>
                  <a:cubicBezTo>
                    <a:pt x="1115" y="862"/>
                    <a:pt x="1115" y="862"/>
                    <a:pt x="1115" y="862"/>
                  </a:cubicBezTo>
                  <a:cubicBezTo>
                    <a:pt x="1140" y="811"/>
                    <a:pt x="1156" y="757"/>
                    <a:pt x="1163" y="704"/>
                  </a:cubicBezTo>
                  <a:cubicBezTo>
                    <a:pt x="1269" y="718"/>
                    <a:pt x="1269" y="718"/>
                    <a:pt x="1269" y="718"/>
                  </a:cubicBezTo>
                  <a:cubicBezTo>
                    <a:pt x="1278" y="652"/>
                    <a:pt x="1277" y="586"/>
                    <a:pt x="1265" y="520"/>
                  </a:cubicBezTo>
                  <a:cubicBezTo>
                    <a:pt x="1160" y="538"/>
                    <a:pt x="1160" y="538"/>
                    <a:pt x="1160" y="538"/>
                  </a:cubicBezTo>
                  <a:cubicBezTo>
                    <a:pt x="1150" y="484"/>
                    <a:pt x="1132" y="431"/>
                    <a:pt x="1106" y="382"/>
                  </a:cubicBezTo>
                  <a:cubicBezTo>
                    <a:pt x="1200" y="332"/>
                    <a:pt x="1200" y="332"/>
                    <a:pt x="1200" y="332"/>
                  </a:cubicBezTo>
                  <a:cubicBezTo>
                    <a:pt x="1169" y="273"/>
                    <a:pt x="1129" y="219"/>
                    <a:pt x="1081" y="173"/>
                  </a:cubicBezTo>
                  <a:cubicBezTo>
                    <a:pt x="1007" y="250"/>
                    <a:pt x="1007" y="250"/>
                    <a:pt x="1007" y="250"/>
                  </a:cubicBezTo>
                  <a:cubicBezTo>
                    <a:pt x="968" y="212"/>
                    <a:pt x="923" y="180"/>
                    <a:pt x="872" y="155"/>
                  </a:cubicBezTo>
                  <a:cubicBezTo>
                    <a:pt x="872" y="155"/>
                    <a:pt x="871" y="155"/>
                    <a:pt x="871" y="155"/>
                  </a:cubicBezTo>
                  <a:cubicBezTo>
                    <a:pt x="918" y="59"/>
                    <a:pt x="918" y="59"/>
                    <a:pt x="918" y="59"/>
                  </a:cubicBezTo>
                  <a:cubicBezTo>
                    <a:pt x="858" y="29"/>
                    <a:pt x="794" y="10"/>
                    <a:pt x="728" y="0"/>
                  </a:cubicBezTo>
                  <a:cubicBezTo>
                    <a:pt x="713" y="106"/>
                    <a:pt x="713" y="106"/>
                    <a:pt x="713" y="106"/>
                  </a:cubicBezTo>
                  <a:cubicBezTo>
                    <a:pt x="657" y="99"/>
                    <a:pt x="602" y="100"/>
                    <a:pt x="547" y="109"/>
                  </a:cubicBezTo>
                  <a:cubicBezTo>
                    <a:pt x="529" y="4"/>
                    <a:pt x="529" y="4"/>
                    <a:pt x="529" y="4"/>
                  </a:cubicBezTo>
                  <a:cubicBezTo>
                    <a:pt x="463" y="16"/>
                    <a:pt x="400" y="37"/>
                    <a:pt x="341" y="69"/>
                  </a:cubicBezTo>
                  <a:cubicBezTo>
                    <a:pt x="391" y="163"/>
                    <a:pt x="391" y="163"/>
                    <a:pt x="391" y="163"/>
                  </a:cubicBezTo>
                  <a:cubicBezTo>
                    <a:pt x="342" y="189"/>
                    <a:pt x="298" y="222"/>
                    <a:pt x="259" y="262"/>
                  </a:cubicBezTo>
                  <a:cubicBezTo>
                    <a:pt x="182" y="188"/>
                    <a:pt x="182" y="188"/>
                    <a:pt x="182" y="188"/>
                  </a:cubicBezTo>
                  <a:cubicBezTo>
                    <a:pt x="136" y="236"/>
                    <a:pt x="98" y="290"/>
                    <a:pt x="68" y="350"/>
                  </a:cubicBezTo>
                  <a:cubicBezTo>
                    <a:pt x="68" y="351"/>
                    <a:pt x="68" y="351"/>
                    <a:pt x="68" y="351"/>
                  </a:cubicBezTo>
                  <a:cubicBezTo>
                    <a:pt x="164" y="397"/>
                    <a:pt x="164" y="397"/>
                    <a:pt x="164" y="397"/>
                  </a:cubicBezTo>
                  <a:cubicBezTo>
                    <a:pt x="139" y="449"/>
                    <a:pt x="123" y="502"/>
                    <a:pt x="115" y="556"/>
                  </a:cubicBezTo>
                  <a:cubicBezTo>
                    <a:pt x="9" y="541"/>
                    <a:pt x="9" y="541"/>
                    <a:pt x="9" y="541"/>
                  </a:cubicBezTo>
                  <a:cubicBezTo>
                    <a:pt x="0" y="607"/>
                    <a:pt x="1" y="674"/>
                    <a:pt x="13" y="740"/>
                  </a:cubicBezTo>
                  <a:cubicBezTo>
                    <a:pt x="118" y="721"/>
                    <a:pt x="118" y="721"/>
                    <a:pt x="118" y="721"/>
                  </a:cubicBezTo>
                  <a:cubicBezTo>
                    <a:pt x="128" y="776"/>
                    <a:pt x="146" y="829"/>
                    <a:pt x="172" y="878"/>
                  </a:cubicBezTo>
                  <a:cubicBezTo>
                    <a:pt x="77" y="928"/>
                    <a:pt x="77" y="928"/>
                    <a:pt x="77" y="928"/>
                  </a:cubicBezTo>
                  <a:cubicBezTo>
                    <a:pt x="108" y="987"/>
                    <a:pt x="149" y="1041"/>
                    <a:pt x="196" y="1087"/>
                  </a:cubicBezTo>
                  <a:cubicBezTo>
                    <a:pt x="271" y="1010"/>
                    <a:pt x="271" y="1010"/>
                    <a:pt x="271" y="1010"/>
                  </a:cubicBezTo>
                  <a:cubicBezTo>
                    <a:pt x="310" y="1048"/>
                    <a:pt x="355" y="1080"/>
                    <a:pt x="406" y="1105"/>
                  </a:cubicBezTo>
                  <a:cubicBezTo>
                    <a:pt x="406" y="1105"/>
                    <a:pt x="406" y="1105"/>
                    <a:pt x="406" y="1105"/>
                  </a:cubicBezTo>
                  <a:cubicBezTo>
                    <a:pt x="359" y="1201"/>
                    <a:pt x="359" y="1201"/>
                    <a:pt x="359" y="1201"/>
                  </a:cubicBezTo>
                  <a:cubicBezTo>
                    <a:pt x="419" y="1231"/>
                    <a:pt x="483" y="1251"/>
                    <a:pt x="549" y="1260"/>
                  </a:cubicBezTo>
                  <a:cubicBezTo>
                    <a:pt x="564" y="1154"/>
                    <a:pt x="564" y="1154"/>
                    <a:pt x="564" y="1154"/>
                  </a:cubicBezTo>
                  <a:cubicBezTo>
                    <a:pt x="620" y="1162"/>
                    <a:pt x="676" y="1161"/>
                    <a:pt x="730" y="1151"/>
                  </a:cubicBezTo>
                  <a:cubicBezTo>
                    <a:pt x="748" y="1257"/>
                    <a:pt x="748" y="1257"/>
                    <a:pt x="748" y="1257"/>
                  </a:cubicBezTo>
                  <a:cubicBezTo>
                    <a:pt x="814" y="1245"/>
                    <a:pt x="877" y="1224"/>
                    <a:pt x="936" y="1192"/>
                  </a:cubicBezTo>
                  <a:cubicBezTo>
                    <a:pt x="886" y="1098"/>
                    <a:pt x="886" y="1098"/>
                    <a:pt x="886" y="1098"/>
                  </a:cubicBezTo>
                  <a:cubicBezTo>
                    <a:pt x="935" y="1072"/>
                    <a:pt x="980" y="1039"/>
                    <a:pt x="1019" y="999"/>
                  </a:cubicBezTo>
                  <a:lnTo>
                    <a:pt x="1096" y="1073"/>
                  </a:lnTo>
                  <a:close/>
                  <a:moveTo>
                    <a:pt x="516" y="881"/>
                  </a:moveTo>
                  <a:cubicBezTo>
                    <a:pt x="378" y="813"/>
                    <a:pt x="320" y="645"/>
                    <a:pt x="388" y="507"/>
                  </a:cubicBezTo>
                  <a:cubicBezTo>
                    <a:pt x="456" y="369"/>
                    <a:pt x="624" y="312"/>
                    <a:pt x="762" y="379"/>
                  </a:cubicBezTo>
                  <a:cubicBezTo>
                    <a:pt x="900" y="447"/>
                    <a:pt x="958" y="615"/>
                    <a:pt x="890" y="753"/>
                  </a:cubicBezTo>
                  <a:cubicBezTo>
                    <a:pt x="822" y="892"/>
                    <a:pt x="654" y="949"/>
                    <a:pt x="516" y="88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3" name="Group 342"/>
          <p:cNvGrpSpPr/>
          <p:nvPr/>
        </p:nvGrpSpPr>
        <p:grpSpPr>
          <a:xfrm>
            <a:off x="611560" y="2067694"/>
            <a:ext cx="288032" cy="288032"/>
            <a:chOff x="1979712" y="3723878"/>
            <a:chExt cx="288032" cy="288032"/>
          </a:xfrm>
        </p:grpSpPr>
        <p:sp>
          <p:nvSpPr>
            <p:cNvPr id="344" name="Google Shape;1334;p46"/>
            <p:cNvSpPr>
              <a:spLocks noChangeAspect="1"/>
            </p:cNvSpPr>
            <p:nvPr/>
          </p:nvSpPr>
          <p:spPr>
            <a:xfrm>
              <a:off x="1979712" y="3723878"/>
              <a:ext cx="288032" cy="288032"/>
            </a:xfrm>
            <a:prstGeom prst="roundRect">
              <a:avLst>
                <a:gd name="adj" fmla="val 28084"/>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chemeClr val="lt1"/>
                </a:solidFill>
                <a:latin typeface="Urbanist"/>
                <a:ea typeface="Urbanist"/>
                <a:cs typeface="Urbanist"/>
                <a:sym typeface="Urbanist"/>
              </a:endParaRPr>
            </a:p>
          </p:txBody>
        </p:sp>
        <p:sp>
          <p:nvSpPr>
            <p:cNvPr id="345" name="Google Shape;1379;p48"/>
            <p:cNvSpPr/>
            <p:nvPr/>
          </p:nvSpPr>
          <p:spPr>
            <a:xfrm>
              <a:off x="2036480" y="3785726"/>
              <a:ext cx="172657" cy="170224"/>
            </a:xfrm>
            <a:custGeom>
              <a:avLst/>
              <a:gdLst/>
              <a:ahLst/>
              <a:cxnLst/>
              <a:rect l="l" t="t" r="r" b="b"/>
              <a:pathLst>
                <a:path w="1278" h="1260" extrusionOk="0">
                  <a:moveTo>
                    <a:pt x="1096" y="1073"/>
                  </a:moveTo>
                  <a:cubicBezTo>
                    <a:pt x="1142" y="1025"/>
                    <a:pt x="1180" y="971"/>
                    <a:pt x="1210" y="910"/>
                  </a:cubicBezTo>
                  <a:cubicBezTo>
                    <a:pt x="1211" y="909"/>
                    <a:pt x="1211" y="909"/>
                    <a:pt x="1211" y="909"/>
                  </a:cubicBezTo>
                  <a:cubicBezTo>
                    <a:pt x="1115" y="862"/>
                    <a:pt x="1115" y="862"/>
                    <a:pt x="1115" y="862"/>
                  </a:cubicBezTo>
                  <a:cubicBezTo>
                    <a:pt x="1140" y="811"/>
                    <a:pt x="1156" y="757"/>
                    <a:pt x="1163" y="704"/>
                  </a:cubicBezTo>
                  <a:cubicBezTo>
                    <a:pt x="1269" y="718"/>
                    <a:pt x="1269" y="718"/>
                    <a:pt x="1269" y="718"/>
                  </a:cubicBezTo>
                  <a:cubicBezTo>
                    <a:pt x="1278" y="652"/>
                    <a:pt x="1277" y="586"/>
                    <a:pt x="1265" y="520"/>
                  </a:cubicBezTo>
                  <a:cubicBezTo>
                    <a:pt x="1160" y="538"/>
                    <a:pt x="1160" y="538"/>
                    <a:pt x="1160" y="538"/>
                  </a:cubicBezTo>
                  <a:cubicBezTo>
                    <a:pt x="1150" y="484"/>
                    <a:pt x="1132" y="431"/>
                    <a:pt x="1106" y="382"/>
                  </a:cubicBezTo>
                  <a:cubicBezTo>
                    <a:pt x="1200" y="332"/>
                    <a:pt x="1200" y="332"/>
                    <a:pt x="1200" y="332"/>
                  </a:cubicBezTo>
                  <a:cubicBezTo>
                    <a:pt x="1169" y="273"/>
                    <a:pt x="1129" y="219"/>
                    <a:pt x="1081" y="173"/>
                  </a:cubicBezTo>
                  <a:cubicBezTo>
                    <a:pt x="1007" y="250"/>
                    <a:pt x="1007" y="250"/>
                    <a:pt x="1007" y="250"/>
                  </a:cubicBezTo>
                  <a:cubicBezTo>
                    <a:pt x="968" y="212"/>
                    <a:pt x="923" y="180"/>
                    <a:pt x="872" y="155"/>
                  </a:cubicBezTo>
                  <a:cubicBezTo>
                    <a:pt x="872" y="155"/>
                    <a:pt x="871" y="155"/>
                    <a:pt x="871" y="155"/>
                  </a:cubicBezTo>
                  <a:cubicBezTo>
                    <a:pt x="918" y="59"/>
                    <a:pt x="918" y="59"/>
                    <a:pt x="918" y="59"/>
                  </a:cubicBezTo>
                  <a:cubicBezTo>
                    <a:pt x="858" y="29"/>
                    <a:pt x="794" y="10"/>
                    <a:pt x="728" y="0"/>
                  </a:cubicBezTo>
                  <a:cubicBezTo>
                    <a:pt x="713" y="106"/>
                    <a:pt x="713" y="106"/>
                    <a:pt x="713" y="106"/>
                  </a:cubicBezTo>
                  <a:cubicBezTo>
                    <a:pt x="657" y="99"/>
                    <a:pt x="602" y="100"/>
                    <a:pt x="547" y="109"/>
                  </a:cubicBezTo>
                  <a:cubicBezTo>
                    <a:pt x="529" y="4"/>
                    <a:pt x="529" y="4"/>
                    <a:pt x="529" y="4"/>
                  </a:cubicBezTo>
                  <a:cubicBezTo>
                    <a:pt x="463" y="16"/>
                    <a:pt x="400" y="37"/>
                    <a:pt x="341" y="69"/>
                  </a:cubicBezTo>
                  <a:cubicBezTo>
                    <a:pt x="391" y="163"/>
                    <a:pt x="391" y="163"/>
                    <a:pt x="391" y="163"/>
                  </a:cubicBezTo>
                  <a:cubicBezTo>
                    <a:pt x="342" y="189"/>
                    <a:pt x="298" y="222"/>
                    <a:pt x="259" y="262"/>
                  </a:cubicBezTo>
                  <a:cubicBezTo>
                    <a:pt x="182" y="188"/>
                    <a:pt x="182" y="188"/>
                    <a:pt x="182" y="188"/>
                  </a:cubicBezTo>
                  <a:cubicBezTo>
                    <a:pt x="136" y="236"/>
                    <a:pt x="98" y="290"/>
                    <a:pt x="68" y="350"/>
                  </a:cubicBezTo>
                  <a:cubicBezTo>
                    <a:pt x="68" y="351"/>
                    <a:pt x="68" y="351"/>
                    <a:pt x="68" y="351"/>
                  </a:cubicBezTo>
                  <a:cubicBezTo>
                    <a:pt x="164" y="397"/>
                    <a:pt x="164" y="397"/>
                    <a:pt x="164" y="397"/>
                  </a:cubicBezTo>
                  <a:cubicBezTo>
                    <a:pt x="139" y="449"/>
                    <a:pt x="123" y="502"/>
                    <a:pt x="115" y="556"/>
                  </a:cubicBezTo>
                  <a:cubicBezTo>
                    <a:pt x="9" y="541"/>
                    <a:pt x="9" y="541"/>
                    <a:pt x="9" y="541"/>
                  </a:cubicBezTo>
                  <a:cubicBezTo>
                    <a:pt x="0" y="607"/>
                    <a:pt x="1" y="674"/>
                    <a:pt x="13" y="740"/>
                  </a:cubicBezTo>
                  <a:cubicBezTo>
                    <a:pt x="118" y="721"/>
                    <a:pt x="118" y="721"/>
                    <a:pt x="118" y="721"/>
                  </a:cubicBezTo>
                  <a:cubicBezTo>
                    <a:pt x="128" y="776"/>
                    <a:pt x="146" y="829"/>
                    <a:pt x="172" y="878"/>
                  </a:cubicBezTo>
                  <a:cubicBezTo>
                    <a:pt x="77" y="928"/>
                    <a:pt x="77" y="928"/>
                    <a:pt x="77" y="928"/>
                  </a:cubicBezTo>
                  <a:cubicBezTo>
                    <a:pt x="108" y="987"/>
                    <a:pt x="149" y="1041"/>
                    <a:pt x="196" y="1087"/>
                  </a:cubicBezTo>
                  <a:cubicBezTo>
                    <a:pt x="271" y="1010"/>
                    <a:pt x="271" y="1010"/>
                    <a:pt x="271" y="1010"/>
                  </a:cubicBezTo>
                  <a:cubicBezTo>
                    <a:pt x="310" y="1048"/>
                    <a:pt x="355" y="1080"/>
                    <a:pt x="406" y="1105"/>
                  </a:cubicBezTo>
                  <a:cubicBezTo>
                    <a:pt x="406" y="1105"/>
                    <a:pt x="406" y="1105"/>
                    <a:pt x="406" y="1105"/>
                  </a:cubicBezTo>
                  <a:cubicBezTo>
                    <a:pt x="359" y="1201"/>
                    <a:pt x="359" y="1201"/>
                    <a:pt x="359" y="1201"/>
                  </a:cubicBezTo>
                  <a:cubicBezTo>
                    <a:pt x="419" y="1231"/>
                    <a:pt x="483" y="1251"/>
                    <a:pt x="549" y="1260"/>
                  </a:cubicBezTo>
                  <a:cubicBezTo>
                    <a:pt x="564" y="1154"/>
                    <a:pt x="564" y="1154"/>
                    <a:pt x="564" y="1154"/>
                  </a:cubicBezTo>
                  <a:cubicBezTo>
                    <a:pt x="620" y="1162"/>
                    <a:pt x="676" y="1161"/>
                    <a:pt x="730" y="1151"/>
                  </a:cubicBezTo>
                  <a:cubicBezTo>
                    <a:pt x="748" y="1257"/>
                    <a:pt x="748" y="1257"/>
                    <a:pt x="748" y="1257"/>
                  </a:cubicBezTo>
                  <a:cubicBezTo>
                    <a:pt x="814" y="1245"/>
                    <a:pt x="877" y="1224"/>
                    <a:pt x="936" y="1192"/>
                  </a:cubicBezTo>
                  <a:cubicBezTo>
                    <a:pt x="886" y="1098"/>
                    <a:pt x="886" y="1098"/>
                    <a:pt x="886" y="1098"/>
                  </a:cubicBezTo>
                  <a:cubicBezTo>
                    <a:pt x="935" y="1072"/>
                    <a:pt x="980" y="1039"/>
                    <a:pt x="1019" y="999"/>
                  </a:cubicBezTo>
                  <a:lnTo>
                    <a:pt x="1096" y="1073"/>
                  </a:lnTo>
                  <a:close/>
                  <a:moveTo>
                    <a:pt x="516" y="881"/>
                  </a:moveTo>
                  <a:cubicBezTo>
                    <a:pt x="378" y="813"/>
                    <a:pt x="320" y="645"/>
                    <a:pt x="388" y="507"/>
                  </a:cubicBezTo>
                  <a:cubicBezTo>
                    <a:pt x="456" y="369"/>
                    <a:pt x="624" y="312"/>
                    <a:pt x="762" y="379"/>
                  </a:cubicBezTo>
                  <a:cubicBezTo>
                    <a:pt x="900" y="447"/>
                    <a:pt x="958" y="615"/>
                    <a:pt x="890" y="753"/>
                  </a:cubicBezTo>
                  <a:cubicBezTo>
                    <a:pt x="822" y="892"/>
                    <a:pt x="654" y="949"/>
                    <a:pt x="516" y="88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 name="Group 345"/>
          <p:cNvGrpSpPr/>
          <p:nvPr/>
        </p:nvGrpSpPr>
        <p:grpSpPr>
          <a:xfrm>
            <a:off x="1475656" y="1491630"/>
            <a:ext cx="288032" cy="288032"/>
            <a:chOff x="1979712" y="3723878"/>
            <a:chExt cx="288032" cy="288032"/>
          </a:xfrm>
        </p:grpSpPr>
        <p:sp>
          <p:nvSpPr>
            <p:cNvPr id="347" name="Google Shape;1334;p46"/>
            <p:cNvSpPr>
              <a:spLocks noChangeAspect="1"/>
            </p:cNvSpPr>
            <p:nvPr/>
          </p:nvSpPr>
          <p:spPr>
            <a:xfrm>
              <a:off x="1979712" y="3723878"/>
              <a:ext cx="288032" cy="288032"/>
            </a:xfrm>
            <a:prstGeom prst="roundRect">
              <a:avLst>
                <a:gd name="adj" fmla="val 28084"/>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solidFill>
                  <a:schemeClr val="lt1"/>
                </a:solidFill>
                <a:latin typeface="Urbanist"/>
                <a:ea typeface="Urbanist"/>
                <a:cs typeface="Urbanist"/>
                <a:sym typeface="Urbanist"/>
              </a:endParaRPr>
            </a:p>
          </p:txBody>
        </p:sp>
        <p:sp>
          <p:nvSpPr>
            <p:cNvPr id="348" name="Google Shape;1379;p48"/>
            <p:cNvSpPr/>
            <p:nvPr/>
          </p:nvSpPr>
          <p:spPr>
            <a:xfrm>
              <a:off x="2036480" y="3785726"/>
              <a:ext cx="172657" cy="170224"/>
            </a:xfrm>
            <a:custGeom>
              <a:avLst/>
              <a:gdLst/>
              <a:ahLst/>
              <a:cxnLst/>
              <a:rect l="l" t="t" r="r" b="b"/>
              <a:pathLst>
                <a:path w="1278" h="1260" extrusionOk="0">
                  <a:moveTo>
                    <a:pt x="1096" y="1073"/>
                  </a:moveTo>
                  <a:cubicBezTo>
                    <a:pt x="1142" y="1025"/>
                    <a:pt x="1180" y="971"/>
                    <a:pt x="1210" y="910"/>
                  </a:cubicBezTo>
                  <a:cubicBezTo>
                    <a:pt x="1211" y="909"/>
                    <a:pt x="1211" y="909"/>
                    <a:pt x="1211" y="909"/>
                  </a:cubicBezTo>
                  <a:cubicBezTo>
                    <a:pt x="1115" y="862"/>
                    <a:pt x="1115" y="862"/>
                    <a:pt x="1115" y="862"/>
                  </a:cubicBezTo>
                  <a:cubicBezTo>
                    <a:pt x="1140" y="811"/>
                    <a:pt x="1156" y="757"/>
                    <a:pt x="1163" y="704"/>
                  </a:cubicBezTo>
                  <a:cubicBezTo>
                    <a:pt x="1269" y="718"/>
                    <a:pt x="1269" y="718"/>
                    <a:pt x="1269" y="718"/>
                  </a:cubicBezTo>
                  <a:cubicBezTo>
                    <a:pt x="1278" y="652"/>
                    <a:pt x="1277" y="586"/>
                    <a:pt x="1265" y="520"/>
                  </a:cubicBezTo>
                  <a:cubicBezTo>
                    <a:pt x="1160" y="538"/>
                    <a:pt x="1160" y="538"/>
                    <a:pt x="1160" y="538"/>
                  </a:cubicBezTo>
                  <a:cubicBezTo>
                    <a:pt x="1150" y="484"/>
                    <a:pt x="1132" y="431"/>
                    <a:pt x="1106" y="382"/>
                  </a:cubicBezTo>
                  <a:cubicBezTo>
                    <a:pt x="1200" y="332"/>
                    <a:pt x="1200" y="332"/>
                    <a:pt x="1200" y="332"/>
                  </a:cubicBezTo>
                  <a:cubicBezTo>
                    <a:pt x="1169" y="273"/>
                    <a:pt x="1129" y="219"/>
                    <a:pt x="1081" y="173"/>
                  </a:cubicBezTo>
                  <a:cubicBezTo>
                    <a:pt x="1007" y="250"/>
                    <a:pt x="1007" y="250"/>
                    <a:pt x="1007" y="250"/>
                  </a:cubicBezTo>
                  <a:cubicBezTo>
                    <a:pt x="968" y="212"/>
                    <a:pt x="923" y="180"/>
                    <a:pt x="872" y="155"/>
                  </a:cubicBezTo>
                  <a:cubicBezTo>
                    <a:pt x="872" y="155"/>
                    <a:pt x="871" y="155"/>
                    <a:pt x="871" y="155"/>
                  </a:cubicBezTo>
                  <a:cubicBezTo>
                    <a:pt x="918" y="59"/>
                    <a:pt x="918" y="59"/>
                    <a:pt x="918" y="59"/>
                  </a:cubicBezTo>
                  <a:cubicBezTo>
                    <a:pt x="858" y="29"/>
                    <a:pt x="794" y="10"/>
                    <a:pt x="728" y="0"/>
                  </a:cubicBezTo>
                  <a:cubicBezTo>
                    <a:pt x="713" y="106"/>
                    <a:pt x="713" y="106"/>
                    <a:pt x="713" y="106"/>
                  </a:cubicBezTo>
                  <a:cubicBezTo>
                    <a:pt x="657" y="99"/>
                    <a:pt x="602" y="100"/>
                    <a:pt x="547" y="109"/>
                  </a:cubicBezTo>
                  <a:cubicBezTo>
                    <a:pt x="529" y="4"/>
                    <a:pt x="529" y="4"/>
                    <a:pt x="529" y="4"/>
                  </a:cubicBezTo>
                  <a:cubicBezTo>
                    <a:pt x="463" y="16"/>
                    <a:pt x="400" y="37"/>
                    <a:pt x="341" y="69"/>
                  </a:cubicBezTo>
                  <a:cubicBezTo>
                    <a:pt x="391" y="163"/>
                    <a:pt x="391" y="163"/>
                    <a:pt x="391" y="163"/>
                  </a:cubicBezTo>
                  <a:cubicBezTo>
                    <a:pt x="342" y="189"/>
                    <a:pt x="298" y="222"/>
                    <a:pt x="259" y="262"/>
                  </a:cubicBezTo>
                  <a:cubicBezTo>
                    <a:pt x="182" y="188"/>
                    <a:pt x="182" y="188"/>
                    <a:pt x="182" y="188"/>
                  </a:cubicBezTo>
                  <a:cubicBezTo>
                    <a:pt x="136" y="236"/>
                    <a:pt x="98" y="290"/>
                    <a:pt x="68" y="350"/>
                  </a:cubicBezTo>
                  <a:cubicBezTo>
                    <a:pt x="68" y="351"/>
                    <a:pt x="68" y="351"/>
                    <a:pt x="68" y="351"/>
                  </a:cubicBezTo>
                  <a:cubicBezTo>
                    <a:pt x="164" y="397"/>
                    <a:pt x="164" y="397"/>
                    <a:pt x="164" y="397"/>
                  </a:cubicBezTo>
                  <a:cubicBezTo>
                    <a:pt x="139" y="449"/>
                    <a:pt x="123" y="502"/>
                    <a:pt x="115" y="556"/>
                  </a:cubicBezTo>
                  <a:cubicBezTo>
                    <a:pt x="9" y="541"/>
                    <a:pt x="9" y="541"/>
                    <a:pt x="9" y="541"/>
                  </a:cubicBezTo>
                  <a:cubicBezTo>
                    <a:pt x="0" y="607"/>
                    <a:pt x="1" y="674"/>
                    <a:pt x="13" y="740"/>
                  </a:cubicBezTo>
                  <a:cubicBezTo>
                    <a:pt x="118" y="721"/>
                    <a:pt x="118" y="721"/>
                    <a:pt x="118" y="721"/>
                  </a:cubicBezTo>
                  <a:cubicBezTo>
                    <a:pt x="128" y="776"/>
                    <a:pt x="146" y="829"/>
                    <a:pt x="172" y="878"/>
                  </a:cubicBezTo>
                  <a:cubicBezTo>
                    <a:pt x="77" y="928"/>
                    <a:pt x="77" y="928"/>
                    <a:pt x="77" y="928"/>
                  </a:cubicBezTo>
                  <a:cubicBezTo>
                    <a:pt x="108" y="987"/>
                    <a:pt x="149" y="1041"/>
                    <a:pt x="196" y="1087"/>
                  </a:cubicBezTo>
                  <a:cubicBezTo>
                    <a:pt x="271" y="1010"/>
                    <a:pt x="271" y="1010"/>
                    <a:pt x="271" y="1010"/>
                  </a:cubicBezTo>
                  <a:cubicBezTo>
                    <a:pt x="310" y="1048"/>
                    <a:pt x="355" y="1080"/>
                    <a:pt x="406" y="1105"/>
                  </a:cubicBezTo>
                  <a:cubicBezTo>
                    <a:pt x="406" y="1105"/>
                    <a:pt x="406" y="1105"/>
                    <a:pt x="406" y="1105"/>
                  </a:cubicBezTo>
                  <a:cubicBezTo>
                    <a:pt x="359" y="1201"/>
                    <a:pt x="359" y="1201"/>
                    <a:pt x="359" y="1201"/>
                  </a:cubicBezTo>
                  <a:cubicBezTo>
                    <a:pt x="419" y="1231"/>
                    <a:pt x="483" y="1251"/>
                    <a:pt x="549" y="1260"/>
                  </a:cubicBezTo>
                  <a:cubicBezTo>
                    <a:pt x="564" y="1154"/>
                    <a:pt x="564" y="1154"/>
                    <a:pt x="564" y="1154"/>
                  </a:cubicBezTo>
                  <a:cubicBezTo>
                    <a:pt x="620" y="1162"/>
                    <a:pt x="676" y="1161"/>
                    <a:pt x="730" y="1151"/>
                  </a:cubicBezTo>
                  <a:cubicBezTo>
                    <a:pt x="748" y="1257"/>
                    <a:pt x="748" y="1257"/>
                    <a:pt x="748" y="1257"/>
                  </a:cubicBezTo>
                  <a:cubicBezTo>
                    <a:pt x="814" y="1245"/>
                    <a:pt x="877" y="1224"/>
                    <a:pt x="936" y="1192"/>
                  </a:cubicBezTo>
                  <a:cubicBezTo>
                    <a:pt x="886" y="1098"/>
                    <a:pt x="886" y="1098"/>
                    <a:pt x="886" y="1098"/>
                  </a:cubicBezTo>
                  <a:cubicBezTo>
                    <a:pt x="935" y="1072"/>
                    <a:pt x="980" y="1039"/>
                    <a:pt x="1019" y="999"/>
                  </a:cubicBezTo>
                  <a:lnTo>
                    <a:pt x="1096" y="1073"/>
                  </a:lnTo>
                  <a:close/>
                  <a:moveTo>
                    <a:pt x="516" y="881"/>
                  </a:moveTo>
                  <a:cubicBezTo>
                    <a:pt x="378" y="813"/>
                    <a:pt x="320" y="645"/>
                    <a:pt x="388" y="507"/>
                  </a:cubicBezTo>
                  <a:cubicBezTo>
                    <a:pt x="456" y="369"/>
                    <a:pt x="624" y="312"/>
                    <a:pt x="762" y="379"/>
                  </a:cubicBezTo>
                  <a:cubicBezTo>
                    <a:pt x="900" y="447"/>
                    <a:pt x="958" y="615"/>
                    <a:pt x="890" y="753"/>
                  </a:cubicBezTo>
                  <a:cubicBezTo>
                    <a:pt x="822" y="892"/>
                    <a:pt x="654" y="949"/>
                    <a:pt x="516" y="881"/>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350" name="Elbow Connector 349"/>
          <p:cNvCxnSpPr>
            <a:stCxn id="347" idx="2"/>
            <a:endCxn id="220" idx="3"/>
          </p:cNvCxnSpPr>
          <p:nvPr/>
        </p:nvCxnSpPr>
        <p:spPr>
          <a:xfrm rot="5400000">
            <a:off x="537400" y="2598374"/>
            <a:ext cx="1900984" cy="263560"/>
          </a:xfrm>
          <a:prstGeom prst="bentConnector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3" name="Shape 352"/>
          <p:cNvCxnSpPr>
            <a:stCxn id="344" idx="2"/>
            <a:endCxn id="219" idx="3"/>
          </p:cNvCxnSpPr>
          <p:nvPr/>
        </p:nvCxnSpPr>
        <p:spPr>
          <a:xfrm rot="16200000" flipH="1">
            <a:off x="681416" y="2429886"/>
            <a:ext cx="748856" cy="600536"/>
          </a:xfrm>
          <a:prstGeom prst="bentConnector4">
            <a:avLst>
              <a:gd name="adj1" fmla="val 33655"/>
              <a:gd name="adj2" fmla="val 120302"/>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a:grpSpLocks noChangeAspect="1"/>
          </p:cNvGrpSpPr>
          <p:nvPr/>
        </p:nvGrpSpPr>
        <p:grpSpPr>
          <a:xfrm>
            <a:off x="8008244" y="1491630"/>
            <a:ext cx="1059556" cy="1304579"/>
            <a:chOff x="7164288" y="195486"/>
            <a:chExt cx="1468942" cy="1808635"/>
          </a:xfrm>
        </p:grpSpPr>
        <p:pic>
          <p:nvPicPr>
            <p:cNvPr id="41996" name="Picture 12" descr="Sql Server Icon, Transparent Sql Server.PNG Images &amp; Vector - FreeIconsPNG"/>
            <p:cNvPicPr>
              <a:picLocks noChangeAspect="1" noChangeArrowheads="1"/>
            </p:cNvPicPr>
            <p:nvPr/>
          </p:nvPicPr>
          <p:blipFill>
            <a:blip r:embed="rId6">
              <a:duotone>
                <a:schemeClr val="bg2">
                  <a:shade val="45000"/>
                  <a:satMod val="135000"/>
                </a:schemeClr>
                <a:prstClr val="white"/>
              </a:duotone>
            </a:blip>
            <a:srcRect/>
            <a:stretch>
              <a:fillRect/>
            </a:stretch>
          </p:blipFill>
          <p:spPr bwMode="auto">
            <a:xfrm>
              <a:off x="7164288" y="195486"/>
              <a:ext cx="1468942" cy="1808635"/>
            </a:xfrm>
            <a:prstGeom prst="rect">
              <a:avLst/>
            </a:prstGeom>
            <a:noFill/>
          </p:spPr>
        </p:pic>
        <p:grpSp>
          <p:nvGrpSpPr>
            <p:cNvPr id="356" name="Group 355"/>
            <p:cNvGrpSpPr/>
            <p:nvPr/>
          </p:nvGrpSpPr>
          <p:grpSpPr>
            <a:xfrm>
              <a:off x="7194768" y="962174"/>
              <a:ext cx="1418463" cy="374613"/>
              <a:chOff x="6516216" y="3003798"/>
              <a:chExt cx="1418463" cy="374613"/>
            </a:xfrm>
          </p:grpSpPr>
          <p:sp>
            <p:nvSpPr>
              <p:cNvPr id="355" name="Google Shape;988;p39"/>
              <p:cNvSpPr/>
              <p:nvPr/>
            </p:nvSpPr>
            <p:spPr>
              <a:xfrm>
                <a:off x="6516216" y="3003798"/>
                <a:ext cx="1418463" cy="374613"/>
              </a:xfrm>
              <a:custGeom>
                <a:avLst/>
                <a:gdLst/>
                <a:ahLst/>
                <a:cxnLst/>
                <a:rect l="l" t="t" r="r" b="b"/>
                <a:pathLst>
                  <a:path w="9100" h="2407" extrusionOk="0">
                    <a:moveTo>
                      <a:pt x="8710" y="2407"/>
                    </a:moveTo>
                    <a:cubicBezTo>
                      <a:pt x="391" y="2407"/>
                      <a:pt x="391" y="2407"/>
                      <a:pt x="391" y="2407"/>
                    </a:cubicBezTo>
                    <a:cubicBezTo>
                      <a:pt x="176" y="2407"/>
                      <a:pt x="1" y="2232"/>
                      <a:pt x="1" y="2017"/>
                    </a:cubicBezTo>
                    <a:cubicBezTo>
                      <a:pt x="0" y="390"/>
                      <a:pt x="0" y="390"/>
                      <a:pt x="0" y="390"/>
                    </a:cubicBezTo>
                    <a:cubicBezTo>
                      <a:pt x="0" y="175"/>
                      <a:pt x="175" y="0"/>
                      <a:pt x="390" y="0"/>
                    </a:cubicBezTo>
                    <a:cubicBezTo>
                      <a:pt x="8709" y="0"/>
                      <a:pt x="8709" y="0"/>
                      <a:pt x="8709" y="0"/>
                    </a:cubicBezTo>
                    <a:cubicBezTo>
                      <a:pt x="8924" y="0"/>
                      <a:pt x="9099" y="175"/>
                      <a:pt x="9099" y="390"/>
                    </a:cubicBezTo>
                    <a:cubicBezTo>
                      <a:pt x="9100" y="2017"/>
                      <a:pt x="9100" y="2017"/>
                      <a:pt x="9100" y="2017"/>
                    </a:cubicBezTo>
                    <a:cubicBezTo>
                      <a:pt x="9100" y="2232"/>
                      <a:pt x="8926" y="2407"/>
                      <a:pt x="8710" y="240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2" name="Picture 10" descr="C:\Users\Dell\Desktop\Foodhut-presentation\assets\MongoDB_Logo.svg.png"/>
              <p:cNvPicPr>
                <a:picLocks noChangeAspect="1" noChangeArrowheads="1"/>
              </p:cNvPicPr>
              <p:nvPr/>
            </p:nvPicPr>
            <p:blipFill>
              <a:blip r:embed="rId7">
                <a:duotone>
                  <a:schemeClr val="bg2">
                    <a:shade val="45000"/>
                    <a:satMod val="135000"/>
                  </a:schemeClr>
                  <a:prstClr val="white"/>
                </a:duotone>
              </a:blip>
              <a:srcRect/>
              <a:stretch>
                <a:fillRect/>
              </a:stretch>
            </p:blipFill>
            <p:spPr bwMode="auto">
              <a:xfrm>
                <a:off x="6613379" y="3026133"/>
                <a:ext cx="1224136" cy="329943"/>
              </a:xfrm>
              <a:prstGeom prst="rect">
                <a:avLst/>
              </a:prstGeom>
              <a:noFill/>
            </p:spPr>
          </p:pic>
        </p:grpSp>
      </p:grpSp>
      <p:grpSp>
        <p:nvGrpSpPr>
          <p:cNvPr id="362" name="Group 361"/>
          <p:cNvGrpSpPr>
            <a:grpSpLocks noChangeAspect="1"/>
          </p:cNvGrpSpPr>
          <p:nvPr/>
        </p:nvGrpSpPr>
        <p:grpSpPr>
          <a:xfrm>
            <a:off x="8008244" y="2859782"/>
            <a:ext cx="1059556" cy="1304579"/>
            <a:chOff x="7316688" y="3219822"/>
            <a:chExt cx="1468942" cy="1808635"/>
          </a:xfrm>
        </p:grpSpPr>
        <p:pic>
          <p:nvPicPr>
            <p:cNvPr id="357" name="Picture 12" descr="Sql Server Icon, Transparent Sql Server.PNG Images &amp; Vector - FreeIconsPNG"/>
            <p:cNvPicPr>
              <a:picLocks noChangeAspect="1" noChangeArrowheads="1"/>
            </p:cNvPicPr>
            <p:nvPr/>
          </p:nvPicPr>
          <p:blipFill>
            <a:blip r:embed="rId6">
              <a:duotone>
                <a:schemeClr val="bg2">
                  <a:shade val="45000"/>
                  <a:satMod val="135000"/>
                </a:schemeClr>
                <a:prstClr val="white"/>
              </a:duotone>
            </a:blip>
            <a:srcRect/>
            <a:stretch>
              <a:fillRect/>
            </a:stretch>
          </p:blipFill>
          <p:spPr bwMode="auto">
            <a:xfrm>
              <a:off x="7316688" y="3219822"/>
              <a:ext cx="1468942" cy="1808635"/>
            </a:xfrm>
            <a:prstGeom prst="rect">
              <a:avLst/>
            </a:prstGeom>
            <a:noFill/>
          </p:spPr>
        </p:pic>
        <p:grpSp>
          <p:nvGrpSpPr>
            <p:cNvPr id="361" name="Group 360"/>
            <p:cNvGrpSpPr>
              <a:grpSpLocks noChangeAspect="1"/>
            </p:cNvGrpSpPr>
            <p:nvPr/>
          </p:nvGrpSpPr>
          <p:grpSpPr>
            <a:xfrm>
              <a:off x="7406600" y="3920470"/>
              <a:ext cx="1296144" cy="473906"/>
              <a:chOff x="6084168" y="1923678"/>
              <a:chExt cx="1418463" cy="518629"/>
            </a:xfrm>
          </p:grpSpPr>
          <p:sp>
            <p:nvSpPr>
              <p:cNvPr id="359" name="Google Shape;988;p39"/>
              <p:cNvSpPr/>
              <p:nvPr/>
            </p:nvSpPr>
            <p:spPr>
              <a:xfrm>
                <a:off x="6084168" y="1923678"/>
                <a:ext cx="1418463" cy="518629"/>
              </a:xfrm>
              <a:custGeom>
                <a:avLst/>
                <a:gdLst/>
                <a:ahLst/>
                <a:cxnLst/>
                <a:rect l="l" t="t" r="r" b="b"/>
                <a:pathLst>
                  <a:path w="9100" h="2407" extrusionOk="0">
                    <a:moveTo>
                      <a:pt x="8710" y="2407"/>
                    </a:moveTo>
                    <a:cubicBezTo>
                      <a:pt x="391" y="2407"/>
                      <a:pt x="391" y="2407"/>
                      <a:pt x="391" y="2407"/>
                    </a:cubicBezTo>
                    <a:cubicBezTo>
                      <a:pt x="176" y="2407"/>
                      <a:pt x="1" y="2232"/>
                      <a:pt x="1" y="2017"/>
                    </a:cubicBezTo>
                    <a:cubicBezTo>
                      <a:pt x="0" y="390"/>
                      <a:pt x="0" y="390"/>
                      <a:pt x="0" y="390"/>
                    </a:cubicBezTo>
                    <a:cubicBezTo>
                      <a:pt x="0" y="175"/>
                      <a:pt x="175" y="0"/>
                      <a:pt x="390" y="0"/>
                    </a:cubicBezTo>
                    <a:cubicBezTo>
                      <a:pt x="8709" y="0"/>
                      <a:pt x="8709" y="0"/>
                      <a:pt x="8709" y="0"/>
                    </a:cubicBezTo>
                    <a:cubicBezTo>
                      <a:pt x="8924" y="0"/>
                      <a:pt x="9099" y="175"/>
                      <a:pt x="9099" y="390"/>
                    </a:cubicBezTo>
                    <a:cubicBezTo>
                      <a:pt x="9100" y="2017"/>
                      <a:pt x="9100" y="2017"/>
                      <a:pt x="9100" y="2017"/>
                    </a:cubicBezTo>
                    <a:cubicBezTo>
                      <a:pt x="9100" y="2232"/>
                      <a:pt x="8926" y="2407"/>
                      <a:pt x="8710" y="240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1" name="Picture 9" descr="C:\Users\Dell\Desktop\Foodhut-presentation\assets\Mysql_logo.png"/>
              <p:cNvPicPr>
                <a:picLocks noChangeAspect="1" noChangeArrowheads="1"/>
              </p:cNvPicPr>
              <p:nvPr/>
            </p:nvPicPr>
            <p:blipFill>
              <a:blip r:embed="rId8"/>
              <a:stretch>
                <a:fillRect/>
              </a:stretch>
            </p:blipFill>
            <p:spPr bwMode="auto">
              <a:xfrm>
                <a:off x="6397355" y="1978385"/>
                <a:ext cx="820736" cy="424013"/>
              </a:xfrm>
              <a:prstGeom prst="rect">
                <a:avLst/>
              </a:prstGeom>
              <a:noFill/>
              <a:ln>
                <a:noFill/>
              </a:ln>
            </p:spPr>
          </p:pic>
        </p:grpSp>
      </p:grpSp>
      <p:sp>
        <p:nvSpPr>
          <p:cNvPr id="371" name="Google Shape;3001;p101"/>
          <p:cNvSpPr>
            <a:spLocks noChangeAspect="1"/>
          </p:cNvSpPr>
          <p:nvPr/>
        </p:nvSpPr>
        <p:spPr>
          <a:xfrm>
            <a:off x="2771800" y="2139702"/>
            <a:ext cx="864096" cy="558666"/>
          </a:xfrm>
          <a:custGeom>
            <a:avLst/>
            <a:gdLst/>
            <a:ahLst/>
            <a:cxnLst/>
            <a:rect l="l" t="t" r="r" b="b"/>
            <a:pathLst>
              <a:path w="23442" h="15156" extrusionOk="0">
                <a:moveTo>
                  <a:pt x="18763" y="5820"/>
                </a:moveTo>
                <a:cubicBezTo>
                  <a:pt x="18580" y="5820"/>
                  <a:pt x="18397" y="5843"/>
                  <a:pt x="18215" y="5866"/>
                </a:cubicBezTo>
                <a:cubicBezTo>
                  <a:pt x="17713" y="4223"/>
                  <a:pt x="16206" y="3104"/>
                  <a:pt x="14494" y="3104"/>
                </a:cubicBezTo>
                <a:cubicBezTo>
                  <a:pt x="14083" y="3104"/>
                  <a:pt x="13650" y="3173"/>
                  <a:pt x="13239" y="3310"/>
                </a:cubicBezTo>
                <a:cubicBezTo>
                  <a:pt x="12257" y="1164"/>
                  <a:pt x="9906" y="0"/>
                  <a:pt x="7578" y="502"/>
                </a:cubicBezTo>
                <a:cubicBezTo>
                  <a:pt x="5273" y="1027"/>
                  <a:pt x="3629" y="3081"/>
                  <a:pt x="3629" y="5432"/>
                </a:cubicBezTo>
                <a:cubicBezTo>
                  <a:pt x="3629" y="5843"/>
                  <a:pt x="3675" y="6254"/>
                  <a:pt x="3766" y="6665"/>
                </a:cubicBezTo>
                <a:cubicBezTo>
                  <a:pt x="1575" y="6985"/>
                  <a:pt x="0" y="8970"/>
                  <a:pt x="160" y="11184"/>
                </a:cubicBezTo>
                <a:cubicBezTo>
                  <a:pt x="320" y="13421"/>
                  <a:pt x="2169" y="15133"/>
                  <a:pt x="4405" y="15156"/>
                </a:cubicBezTo>
                <a:lnTo>
                  <a:pt x="18763" y="15156"/>
                </a:lnTo>
                <a:cubicBezTo>
                  <a:pt x="21342" y="15156"/>
                  <a:pt x="23442" y="13056"/>
                  <a:pt x="23442" y="10500"/>
                </a:cubicBezTo>
                <a:cubicBezTo>
                  <a:pt x="23442" y="7920"/>
                  <a:pt x="21342" y="5820"/>
                  <a:pt x="18763" y="582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001;p101"/>
          <p:cNvSpPr>
            <a:spLocks noChangeAspect="1"/>
          </p:cNvSpPr>
          <p:nvPr/>
        </p:nvSpPr>
        <p:spPr>
          <a:xfrm>
            <a:off x="6804248" y="2859782"/>
            <a:ext cx="864096" cy="558666"/>
          </a:xfrm>
          <a:custGeom>
            <a:avLst/>
            <a:gdLst/>
            <a:ahLst/>
            <a:cxnLst/>
            <a:rect l="l" t="t" r="r" b="b"/>
            <a:pathLst>
              <a:path w="23442" h="15156" extrusionOk="0">
                <a:moveTo>
                  <a:pt x="18763" y="5820"/>
                </a:moveTo>
                <a:cubicBezTo>
                  <a:pt x="18580" y="5820"/>
                  <a:pt x="18397" y="5843"/>
                  <a:pt x="18215" y="5866"/>
                </a:cubicBezTo>
                <a:cubicBezTo>
                  <a:pt x="17713" y="4223"/>
                  <a:pt x="16206" y="3104"/>
                  <a:pt x="14494" y="3104"/>
                </a:cubicBezTo>
                <a:cubicBezTo>
                  <a:pt x="14083" y="3104"/>
                  <a:pt x="13650" y="3173"/>
                  <a:pt x="13239" y="3310"/>
                </a:cubicBezTo>
                <a:cubicBezTo>
                  <a:pt x="12257" y="1164"/>
                  <a:pt x="9906" y="0"/>
                  <a:pt x="7578" y="502"/>
                </a:cubicBezTo>
                <a:cubicBezTo>
                  <a:pt x="5273" y="1027"/>
                  <a:pt x="3629" y="3081"/>
                  <a:pt x="3629" y="5432"/>
                </a:cubicBezTo>
                <a:cubicBezTo>
                  <a:pt x="3629" y="5843"/>
                  <a:pt x="3675" y="6254"/>
                  <a:pt x="3766" y="6665"/>
                </a:cubicBezTo>
                <a:cubicBezTo>
                  <a:pt x="1575" y="6985"/>
                  <a:pt x="0" y="8970"/>
                  <a:pt x="160" y="11184"/>
                </a:cubicBezTo>
                <a:cubicBezTo>
                  <a:pt x="320" y="13421"/>
                  <a:pt x="2169" y="15133"/>
                  <a:pt x="4405" y="15156"/>
                </a:cubicBezTo>
                <a:lnTo>
                  <a:pt x="18763" y="15156"/>
                </a:lnTo>
                <a:cubicBezTo>
                  <a:pt x="21342" y="15156"/>
                  <a:pt x="23442" y="13056"/>
                  <a:pt x="23442" y="10500"/>
                </a:cubicBezTo>
                <a:cubicBezTo>
                  <a:pt x="23442" y="7920"/>
                  <a:pt x="21342" y="5820"/>
                  <a:pt x="18763" y="582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Right Arrow 372"/>
          <p:cNvSpPr/>
          <p:nvPr/>
        </p:nvSpPr>
        <p:spPr>
          <a:xfrm>
            <a:off x="2771800" y="1851670"/>
            <a:ext cx="1008112" cy="288032"/>
          </a:xfrm>
          <a:prstGeom prst="rightArrow">
            <a:avLst/>
          </a:prstGeom>
          <a:solidFill>
            <a:schemeClr val="accent2"/>
          </a:solidFill>
          <a:ln>
            <a:noFill/>
          </a:ln>
        </p:spPr>
        <p:txBody>
          <a:bodyPr spcFirstLastPara="1" wrap="square" lIns="91425" tIns="45700" rIns="91425" bIns="45700" rtlCol="0" anchor="t" anchorCtr="0">
            <a:noAutofit/>
          </a:bodyPr>
          <a:lstStyle/>
          <a:p>
            <a:pPr marL="0" marR="0" indent="0" algn="l" rtl="0">
              <a:spcBef>
                <a:spcPts val="0"/>
              </a:spcBef>
              <a:spcAft>
                <a:spcPts val="0"/>
              </a:spcAft>
              <a:buNone/>
            </a:pPr>
            <a:endParaRPr lang="en-US" sz="1800">
              <a:solidFill>
                <a:srgbClr val="000000"/>
              </a:solidFill>
              <a:latin typeface="Calibri"/>
              <a:ea typeface="Calibri"/>
              <a:cs typeface="Calibri"/>
              <a:sym typeface="Calibri"/>
            </a:endParaRPr>
          </a:p>
        </p:txBody>
      </p:sp>
      <p:sp>
        <p:nvSpPr>
          <p:cNvPr id="375" name="Right Arrow 374"/>
          <p:cNvSpPr/>
          <p:nvPr/>
        </p:nvSpPr>
        <p:spPr>
          <a:xfrm rot="10800000">
            <a:off x="2699792" y="2931790"/>
            <a:ext cx="1008112" cy="288032"/>
          </a:xfrm>
          <a:prstGeom prst="rightArrow">
            <a:avLst/>
          </a:prstGeom>
          <a:solidFill>
            <a:schemeClr val="accent2"/>
          </a:solidFill>
          <a:ln>
            <a:noFill/>
          </a:ln>
        </p:spPr>
        <p:txBody>
          <a:bodyPr spcFirstLastPara="1" wrap="square" lIns="91425" tIns="45700" rIns="91425" bIns="45700" rtlCol="0" anchor="t" anchorCtr="0">
            <a:noAutofit/>
          </a:bodyPr>
          <a:lstStyle/>
          <a:p>
            <a:pPr marL="0" marR="0" indent="0" algn="l" rtl="0">
              <a:spcBef>
                <a:spcPts val="0"/>
              </a:spcBef>
              <a:spcAft>
                <a:spcPts val="0"/>
              </a:spcAft>
              <a:buNone/>
            </a:pPr>
            <a:endParaRPr lang="en-US" sz="1800">
              <a:solidFill>
                <a:srgbClr val="000000"/>
              </a:solidFill>
              <a:latin typeface="Calibri"/>
              <a:ea typeface="Calibri"/>
              <a:cs typeface="Calibri"/>
              <a:sym typeface="Calibri"/>
            </a:endParaRPr>
          </a:p>
        </p:txBody>
      </p:sp>
      <p:sp>
        <p:nvSpPr>
          <p:cNvPr id="376" name="Right Arrow 375"/>
          <p:cNvSpPr/>
          <p:nvPr/>
        </p:nvSpPr>
        <p:spPr>
          <a:xfrm>
            <a:off x="6732240" y="2499742"/>
            <a:ext cx="1008112" cy="288032"/>
          </a:xfrm>
          <a:prstGeom prst="rightArrow">
            <a:avLst/>
          </a:prstGeom>
          <a:solidFill>
            <a:schemeClr val="accent2"/>
          </a:solidFill>
          <a:ln>
            <a:noFill/>
          </a:ln>
        </p:spPr>
        <p:txBody>
          <a:bodyPr spcFirstLastPara="1" wrap="square" lIns="91425" tIns="45700" rIns="91425" bIns="45700" rtlCol="0" anchor="t" anchorCtr="0">
            <a:noAutofit/>
          </a:bodyPr>
          <a:lstStyle/>
          <a:p>
            <a:pPr marL="0" marR="0" indent="0" algn="l" rtl="0">
              <a:spcBef>
                <a:spcPts val="0"/>
              </a:spcBef>
              <a:spcAft>
                <a:spcPts val="0"/>
              </a:spcAft>
              <a:buNone/>
            </a:pPr>
            <a:endParaRPr lang="en-US" sz="1800">
              <a:solidFill>
                <a:srgbClr val="000000"/>
              </a:solidFill>
              <a:latin typeface="Calibri"/>
              <a:ea typeface="Calibri"/>
              <a:cs typeface="Calibri"/>
              <a:sym typeface="Calibri"/>
            </a:endParaRPr>
          </a:p>
        </p:txBody>
      </p:sp>
      <p:sp>
        <p:nvSpPr>
          <p:cNvPr id="377" name="Right Arrow 376"/>
          <p:cNvSpPr/>
          <p:nvPr/>
        </p:nvSpPr>
        <p:spPr>
          <a:xfrm rot="10800000">
            <a:off x="6660232" y="3579862"/>
            <a:ext cx="1008112" cy="288032"/>
          </a:xfrm>
          <a:prstGeom prst="rightArrow">
            <a:avLst/>
          </a:prstGeom>
          <a:solidFill>
            <a:schemeClr val="accent2"/>
          </a:solidFill>
          <a:ln>
            <a:noFill/>
          </a:ln>
        </p:spPr>
        <p:txBody>
          <a:bodyPr spcFirstLastPara="1" wrap="square" lIns="91425" tIns="45700" rIns="91425" bIns="45700" rtlCol="0" anchor="t" anchorCtr="0">
            <a:noAutofit/>
          </a:bodyPr>
          <a:lstStyle/>
          <a:p>
            <a:pPr marL="0" marR="0" indent="0" algn="l" rtl="0">
              <a:spcBef>
                <a:spcPts val="0"/>
              </a:spcBef>
              <a:spcAft>
                <a:spcPts val="0"/>
              </a:spcAft>
              <a:buNone/>
            </a:pPr>
            <a:endParaRPr lang="en-US" sz="1800">
              <a:solidFill>
                <a:srgbClr val="000000"/>
              </a:solidFill>
              <a:latin typeface="Calibri"/>
              <a:ea typeface="Calibri"/>
              <a:cs typeface="Calibri"/>
              <a:sym typeface="Calibri"/>
            </a:endParaRPr>
          </a:p>
        </p:txBody>
      </p:sp>
      <p:sp>
        <p:nvSpPr>
          <p:cNvPr id="379"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381"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12</a:t>
            </a:r>
            <a:endParaRPr b="1" dirty="0">
              <a:latin typeface="Bauhaus 93" pitchFamily="82" charset="0"/>
            </a:endParaRPr>
          </a:p>
        </p:txBody>
      </p:sp>
      <p:sp>
        <p:nvSpPr>
          <p:cNvPr id="386"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143"/>
        <p:cNvGrpSpPr/>
        <p:nvPr/>
      </p:nvGrpSpPr>
      <p:grpSpPr>
        <a:xfrm>
          <a:off x="0" y="0"/>
          <a:ext cx="0" cy="0"/>
          <a:chOff x="0" y="0"/>
          <a:chExt cx="0" cy="0"/>
        </a:xfrm>
      </p:grpSpPr>
      <p:sp>
        <p:nvSpPr>
          <p:cNvPr id="83" name="Freeform 2"/>
          <p:cNvSpPr>
            <a:spLocks noChangeAspect="1"/>
          </p:cNvSpPr>
          <p:nvPr/>
        </p:nvSpPr>
        <p:spPr>
          <a:xfrm>
            <a:off x="0" y="0"/>
            <a:ext cx="9144000" cy="51435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365" r="-25224" b="-51123"/>
            </a:stretch>
          </a:blipFill>
        </p:spPr>
      </p:sp>
      <p:sp>
        <p:nvSpPr>
          <p:cNvPr id="85"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6"/>
          <p:cNvSpPr/>
          <p:nvPr/>
        </p:nvSpPr>
        <p:spPr>
          <a:xfrm>
            <a:off x="4860800" y="16316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6"/>
          <p:cNvSpPr txBox="1">
            <a:spLocks noGrp="1"/>
          </p:cNvSpPr>
          <p:nvPr>
            <p:ph type="title" idx="2"/>
          </p:nvPr>
        </p:nvSpPr>
        <p:spPr>
          <a:xfrm>
            <a:off x="4860800" y="1759500"/>
            <a:ext cx="8913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2153" name="Google Shape;2153;p86"/>
          <p:cNvGrpSpPr/>
          <p:nvPr/>
        </p:nvGrpSpPr>
        <p:grpSpPr>
          <a:xfrm>
            <a:off x="5809599" y="1827799"/>
            <a:ext cx="825589" cy="93999"/>
            <a:chOff x="5718423" y="809024"/>
            <a:chExt cx="830071" cy="94500"/>
          </a:xfrm>
        </p:grpSpPr>
        <p:sp>
          <p:nvSpPr>
            <p:cNvPr id="2154" name="Google Shape;2154;p8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84"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13</a:t>
            </a:r>
            <a:endParaRPr b="1" dirty="0">
              <a:latin typeface="Bauhaus 93" pitchFamily="82" charset="0"/>
            </a:endParaRPr>
          </a:p>
        </p:txBody>
      </p:sp>
      <p:sp>
        <p:nvSpPr>
          <p:cNvPr id="89" name="Google Shape;379;p27"/>
          <p:cNvSpPr/>
          <p:nvPr/>
        </p:nvSpPr>
        <p:spPr>
          <a:xfrm>
            <a:off x="7236296" y="32918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87"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Freeform 12"/>
          <p:cNvSpPr/>
          <p:nvPr/>
        </p:nvSpPr>
        <p:spPr>
          <a:xfrm>
            <a:off x="-3276872" y="411510"/>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4">
              <a:extLst>
                <a:ext uri="{96DAC541-7B7A-43D3-8B79-37D633B846F1}">
                  <asvg:svgBlip xmlns:asvg="http://schemas.microsoft.com/office/drawing/2016/SVG/main" xmlns="" r:embed="rId13"/>
                </a:ext>
              </a:extLst>
            </a:blip>
            <a:stretch>
              <a:fillRect/>
            </a:stretch>
          </a:blipFill>
        </p:spPr>
      </p:sp>
      <p:sp>
        <p:nvSpPr>
          <p:cNvPr id="2145" name="Google Shape;2145;p86"/>
          <p:cNvSpPr txBox="1">
            <a:spLocks noGrp="1"/>
          </p:cNvSpPr>
          <p:nvPr>
            <p:ph type="title"/>
          </p:nvPr>
        </p:nvSpPr>
        <p:spPr>
          <a:xfrm flipH="1">
            <a:off x="3419872" y="2283718"/>
            <a:ext cx="4969668" cy="129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t>Frontend</a:t>
            </a:r>
            <a:br>
              <a:rPr lang="en-US" dirty="0" smtClean="0"/>
            </a:br>
            <a:r>
              <a:rPr lang="en-US" dirty="0" smtClean="0"/>
              <a:t>Development</a:t>
            </a:r>
            <a:endParaRPr dirty="0"/>
          </a:p>
        </p:txBody>
      </p:sp>
      <p:grpSp>
        <p:nvGrpSpPr>
          <p:cNvPr id="269" name="Group 268"/>
          <p:cNvGrpSpPr/>
          <p:nvPr/>
        </p:nvGrpSpPr>
        <p:grpSpPr>
          <a:xfrm>
            <a:off x="395536" y="1131590"/>
            <a:ext cx="3024336" cy="2945721"/>
            <a:chOff x="-5221088" y="3003798"/>
            <a:chExt cx="3024336" cy="2945721"/>
          </a:xfrm>
        </p:grpSpPr>
        <p:sp>
          <p:nvSpPr>
            <p:cNvPr id="268" name="Google Shape;5995;p128"/>
            <p:cNvSpPr/>
            <p:nvPr/>
          </p:nvSpPr>
          <p:spPr>
            <a:xfrm>
              <a:off x="-5221088" y="3003798"/>
              <a:ext cx="1816800" cy="2571600"/>
            </a:xfrm>
            <a:prstGeom prst="roundRect">
              <a:avLst>
                <a:gd name="adj" fmla="val 6505"/>
              </a:avLst>
            </a:prstGeom>
            <a:solidFill>
              <a:schemeClr val="accent6">
                <a:alpha val="40000"/>
              </a:schemeClr>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roup 266"/>
            <p:cNvGrpSpPr>
              <a:grpSpLocks noChangeAspect="1"/>
            </p:cNvGrpSpPr>
            <p:nvPr/>
          </p:nvGrpSpPr>
          <p:grpSpPr>
            <a:xfrm>
              <a:off x="-4789040" y="3363838"/>
              <a:ext cx="2592288" cy="2585681"/>
              <a:chOff x="-4319442" y="1608173"/>
              <a:chExt cx="3841016" cy="3831227"/>
            </a:xfrm>
          </p:grpSpPr>
          <p:grpSp>
            <p:nvGrpSpPr>
              <p:cNvPr id="90" name="Google Shape;705;p26"/>
              <p:cNvGrpSpPr/>
              <p:nvPr/>
            </p:nvGrpSpPr>
            <p:grpSpPr>
              <a:xfrm>
                <a:off x="-3852936" y="2715766"/>
                <a:ext cx="2961645" cy="1992933"/>
                <a:chOff x="5311140" y="3874579"/>
                <a:chExt cx="2693384" cy="1812416"/>
              </a:xfrm>
            </p:grpSpPr>
            <p:grpSp>
              <p:nvGrpSpPr>
                <p:cNvPr id="91" name="Google Shape;706;p26"/>
                <p:cNvGrpSpPr/>
                <p:nvPr/>
              </p:nvGrpSpPr>
              <p:grpSpPr>
                <a:xfrm>
                  <a:off x="6183439" y="5359431"/>
                  <a:ext cx="948880" cy="327564"/>
                  <a:chOff x="6183439" y="5359431"/>
                  <a:chExt cx="948880" cy="327564"/>
                </a:xfrm>
              </p:grpSpPr>
              <p:sp>
                <p:nvSpPr>
                  <p:cNvPr id="95" name="Google Shape;707;p26"/>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708;p26"/>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709;p26"/>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710;p26"/>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 name="Google Shape;711;p26"/>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712;p26"/>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713;p26"/>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714;p26"/>
              <p:cNvGrpSpPr/>
              <p:nvPr/>
            </p:nvGrpSpPr>
            <p:grpSpPr>
              <a:xfrm>
                <a:off x="-3199169" y="1608173"/>
                <a:ext cx="1654423" cy="835905"/>
                <a:chOff x="5905690" y="2867310"/>
                <a:chExt cx="1504568" cy="760190"/>
              </a:xfrm>
            </p:grpSpPr>
            <p:sp>
              <p:nvSpPr>
                <p:cNvPr id="100" name="Google Shape;715;p26"/>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716;p26"/>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 name="Google Shape;717;p26"/>
              <p:cNvGrpSpPr/>
              <p:nvPr/>
            </p:nvGrpSpPr>
            <p:grpSpPr>
              <a:xfrm>
                <a:off x="-1207806" y="2279810"/>
                <a:ext cx="387944" cy="273258"/>
                <a:chOff x="7716678" y="3270218"/>
                <a:chExt cx="352805" cy="248507"/>
              </a:xfrm>
            </p:grpSpPr>
            <p:sp>
              <p:nvSpPr>
                <p:cNvPr id="103" name="Google Shape;718;p26"/>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719;p26"/>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5" name="Google Shape;720;p26"/>
              <p:cNvSpPr/>
              <p:nvPr/>
            </p:nvSpPr>
            <p:spPr>
              <a:xfrm>
                <a:off x="-2335794" y="2494765"/>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6" name="Google Shape;721;p26"/>
              <p:cNvGrpSpPr/>
              <p:nvPr/>
            </p:nvGrpSpPr>
            <p:grpSpPr>
              <a:xfrm>
                <a:off x="-4001479" y="3367334"/>
                <a:ext cx="27232" cy="532378"/>
                <a:chOff x="3534917" y="4467129"/>
                <a:chExt cx="24765" cy="484156"/>
              </a:xfrm>
            </p:grpSpPr>
            <p:sp>
              <p:nvSpPr>
                <p:cNvPr id="107" name="Google Shape;722;p26"/>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723;p26"/>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724;p26"/>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 name="Google Shape;725;p26"/>
              <p:cNvGrpSpPr/>
              <p:nvPr/>
            </p:nvGrpSpPr>
            <p:grpSpPr>
              <a:xfrm>
                <a:off x="-3841362" y="3229054"/>
                <a:ext cx="749418" cy="303868"/>
                <a:chOff x="3680531" y="4341375"/>
                <a:chExt cx="681537" cy="276344"/>
              </a:xfrm>
            </p:grpSpPr>
            <p:sp>
              <p:nvSpPr>
                <p:cNvPr id="111" name="Google Shape;726;p26"/>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727;p26"/>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728;p26"/>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729;p26"/>
              <p:cNvGrpSpPr/>
              <p:nvPr/>
            </p:nvGrpSpPr>
            <p:grpSpPr>
              <a:xfrm>
                <a:off x="-1321445" y="4979863"/>
                <a:ext cx="202142" cy="355685"/>
                <a:chOff x="7613332" y="5933598"/>
                <a:chExt cx="183832" cy="323468"/>
              </a:xfrm>
            </p:grpSpPr>
            <p:sp>
              <p:nvSpPr>
                <p:cNvPr id="115" name="Google Shape;730;p26"/>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731;p26"/>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732;p26"/>
              <p:cNvGrpSpPr/>
              <p:nvPr/>
            </p:nvGrpSpPr>
            <p:grpSpPr>
              <a:xfrm>
                <a:off x="-3056778" y="4875308"/>
                <a:ext cx="1533857" cy="564092"/>
                <a:chOff x="6546554" y="3679108"/>
                <a:chExt cx="1256642" cy="462143"/>
              </a:xfrm>
            </p:grpSpPr>
            <p:sp>
              <p:nvSpPr>
                <p:cNvPr id="118" name="Google Shape;733;p26"/>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734;p26"/>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0" name="Google Shape;735;p26"/>
                <p:cNvGrpSpPr/>
                <p:nvPr/>
              </p:nvGrpSpPr>
              <p:grpSpPr>
                <a:xfrm>
                  <a:off x="6805960" y="3712311"/>
                  <a:ext cx="391811" cy="69592"/>
                  <a:chOff x="6322885" y="5875210"/>
                  <a:chExt cx="434911" cy="77247"/>
                </a:xfrm>
              </p:grpSpPr>
              <p:sp>
                <p:nvSpPr>
                  <p:cNvPr id="165" name="Google Shape;736;p26"/>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737;p26"/>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738;p26"/>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739;p26"/>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740;p26"/>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 name="Google Shape;741;p26"/>
                <p:cNvGrpSpPr/>
                <p:nvPr/>
              </p:nvGrpSpPr>
              <p:grpSpPr>
                <a:xfrm>
                  <a:off x="7285642" y="3712311"/>
                  <a:ext cx="391897" cy="69592"/>
                  <a:chOff x="6855333" y="5875210"/>
                  <a:chExt cx="435006" cy="77247"/>
                </a:xfrm>
              </p:grpSpPr>
              <p:sp>
                <p:nvSpPr>
                  <p:cNvPr id="160" name="Google Shape;742;p26"/>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743;p26"/>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744;p26"/>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745;p26"/>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746;p26"/>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 name="Google Shape;747;p26"/>
                <p:cNvGrpSpPr/>
                <p:nvPr/>
              </p:nvGrpSpPr>
              <p:grpSpPr>
                <a:xfrm>
                  <a:off x="6577103" y="3819746"/>
                  <a:ext cx="1198690" cy="70794"/>
                  <a:chOff x="6068853" y="5994463"/>
                  <a:chExt cx="1330547" cy="78581"/>
                </a:xfrm>
              </p:grpSpPr>
              <p:sp>
                <p:nvSpPr>
                  <p:cNvPr id="147" name="Google Shape;748;p26"/>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749;p26"/>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750;p26"/>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751;p26"/>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752;p26"/>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753;p26"/>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754;p26"/>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755;p26"/>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756;p26"/>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757;p26"/>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758;p26"/>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759;p26"/>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760;p26"/>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 name="Google Shape;761;p26"/>
                <p:cNvGrpSpPr/>
                <p:nvPr/>
              </p:nvGrpSpPr>
              <p:grpSpPr>
                <a:xfrm>
                  <a:off x="6577103" y="3995572"/>
                  <a:ext cx="1198690" cy="70794"/>
                  <a:chOff x="6068853" y="6189630"/>
                  <a:chExt cx="1330547" cy="78581"/>
                </a:xfrm>
              </p:grpSpPr>
              <p:sp>
                <p:nvSpPr>
                  <p:cNvPr id="138" name="Google Shape;762;p26"/>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763;p26"/>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764;p26"/>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765;p26"/>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766;p26"/>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767;p26"/>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768;p26"/>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769;p26"/>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770;p26"/>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 name="Google Shape;771;p26"/>
                <p:cNvGrpSpPr/>
                <p:nvPr/>
              </p:nvGrpSpPr>
              <p:grpSpPr>
                <a:xfrm>
                  <a:off x="6622239" y="3908904"/>
                  <a:ext cx="1104727" cy="70794"/>
                  <a:chOff x="6118955" y="6093428"/>
                  <a:chExt cx="1226248" cy="78581"/>
                </a:xfrm>
              </p:grpSpPr>
              <p:sp>
                <p:nvSpPr>
                  <p:cNvPr id="126" name="Google Shape;772;p26"/>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773;p26"/>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774;p26"/>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775;p26"/>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776;p26"/>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777;p26"/>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778;p26"/>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779;p26"/>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780;p26"/>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781;p26"/>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782;p26"/>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783;p26"/>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5" name="Google Shape;784;p26"/>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0" name="Google Shape;785;p26"/>
              <p:cNvGrpSpPr/>
              <p:nvPr/>
            </p:nvGrpSpPr>
            <p:grpSpPr>
              <a:xfrm>
                <a:off x="-4319442" y="3902744"/>
                <a:ext cx="645598" cy="1166771"/>
                <a:chOff x="1024660" y="3708890"/>
                <a:chExt cx="489423" cy="884520"/>
              </a:xfrm>
            </p:grpSpPr>
            <p:grpSp>
              <p:nvGrpSpPr>
                <p:cNvPr id="171" name="Google Shape;786;p26"/>
                <p:cNvGrpSpPr/>
                <p:nvPr/>
              </p:nvGrpSpPr>
              <p:grpSpPr>
                <a:xfrm>
                  <a:off x="1024660" y="3708890"/>
                  <a:ext cx="489423" cy="884520"/>
                  <a:chOff x="2124551" y="4954047"/>
                  <a:chExt cx="587120" cy="1061085"/>
                </a:xfrm>
              </p:grpSpPr>
              <p:sp>
                <p:nvSpPr>
                  <p:cNvPr id="196" name="Google Shape;787;p26"/>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788;p26"/>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789;p26"/>
                  <p:cNvSpPr/>
                  <p:nvPr/>
                </p:nvSpPr>
                <p:spPr>
                  <a:xfrm>
                    <a:off x="2390298" y="5930074"/>
                    <a:ext cx="55625" cy="55625"/>
                  </a:xfrm>
                  <a:custGeom>
                    <a:avLst/>
                    <a:gdLst/>
                    <a:ahLst/>
                    <a:cxnLst/>
                    <a:rect l="l" t="t" r="r" b="b"/>
                    <a:pathLst>
                      <a:path w="55625" h="55625" extrusionOk="0">
                        <a:moveTo>
                          <a:pt x="55626" y="27813"/>
                        </a:moveTo>
                        <a:cubicBezTo>
                          <a:pt x="55626" y="43148"/>
                          <a:pt x="43148" y="55626"/>
                          <a:pt x="27813" y="55626"/>
                        </a:cubicBezTo>
                        <a:cubicBezTo>
                          <a:pt x="12478" y="55626"/>
                          <a:pt x="0" y="43148"/>
                          <a:pt x="0" y="27813"/>
                        </a:cubicBezTo>
                        <a:cubicBezTo>
                          <a:pt x="0" y="12478"/>
                          <a:pt x="12478" y="0"/>
                          <a:pt x="27813" y="0"/>
                        </a:cubicBezTo>
                        <a:cubicBezTo>
                          <a:pt x="43148" y="0"/>
                          <a:pt x="55626" y="12478"/>
                          <a:pt x="55626" y="278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790;p26"/>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3" name="Google Shape;791;p26"/>
                <p:cNvGrpSpPr/>
                <p:nvPr/>
              </p:nvGrpSpPr>
              <p:grpSpPr>
                <a:xfrm>
                  <a:off x="1108189" y="4182116"/>
                  <a:ext cx="322524" cy="131011"/>
                  <a:chOff x="2224754" y="5521737"/>
                  <a:chExt cx="386905" cy="157163"/>
                </a:xfrm>
              </p:grpSpPr>
              <p:grpSp>
                <p:nvGrpSpPr>
                  <p:cNvPr id="177" name="Google Shape;792;p26"/>
                  <p:cNvGrpSpPr/>
                  <p:nvPr/>
                </p:nvGrpSpPr>
                <p:grpSpPr>
                  <a:xfrm>
                    <a:off x="2224754" y="5521737"/>
                    <a:ext cx="386905" cy="157163"/>
                    <a:chOff x="2224754" y="5521737"/>
                    <a:chExt cx="386905" cy="157163"/>
                  </a:xfrm>
                </p:grpSpPr>
                <p:grpSp>
                  <p:nvGrpSpPr>
                    <p:cNvPr id="190" name="Google Shape;793;p26"/>
                    <p:cNvGrpSpPr/>
                    <p:nvPr/>
                  </p:nvGrpSpPr>
                  <p:grpSpPr>
                    <a:xfrm>
                      <a:off x="2224754" y="5521737"/>
                      <a:ext cx="386905" cy="65532"/>
                      <a:chOff x="2224754" y="5521737"/>
                      <a:chExt cx="386905" cy="65532"/>
                    </a:xfrm>
                  </p:grpSpPr>
                  <p:sp>
                    <p:nvSpPr>
                      <p:cNvPr id="194" name="Google Shape;794;p26"/>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795;p26"/>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1" name="Google Shape;796;p26"/>
                    <p:cNvGrpSpPr/>
                    <p:nvPr/>
                  </p:nvGrpSpPr>
                  <p:grpSpPr>
                    <a:xfrm>
                      <a:off x="2224754" y="5613368"/>
                      <a:ext cx="386905" cy="65532"/>
                      <a:chOff x="2224754" y="5613368"/>
                      <a:chExt cx="386905" cy="65532"/>
                    </a:xfrm>
                  </p:grpSpPr>
                  <p:sp>
                    <p:nvSpPr>
                      <p:cNvPr id="192" name="Google Shape;797;p26"/>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798;p26"/>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 name="Google Shape;799;p26"/>
                  <p:cNvGrpSpPr/>
                  <p:nvPr/>
                </p:nvGrpSpPr>
                <p:grpSpPr>
                  <a:xfrm>
                    <a:off x="2336863" y="5554217"/>
                    <a:ext cx="177355" cy="15050"/>
                    <a:chOff x="2336863" y="5554217"/>
                    <a:chExt cx="177355" cy="15050"/>
                  </a:xfrm>
                </p:grpSpPr>
                <p:sp>
                  <p:nvSpPr>
                    <p:cNvPr id="185" name="Google Shape;800;p26"/>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801;p26"/>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802;p26"/>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803;p26"/>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04;p26"/>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 name="Google Shape;805;p26"/>
                  <p:cNvGrpSpPr/>
                  <p:nvPr/>
                </p:nvGrpSpPr>
                <p:grpSpPr>
                  <a:xfrm>
                    <a:off x="2336863" y="5641848"/>
                    <a:ext cx="177355" cy="15049"/>
                    <a:chOff x="2336863" y="5641848"/>
                    <a:chExt cx="177355" cy="15049"/>
                  </a:xfrm>
                </p:grpSpPr>
                <p:sp>
                  <p:nvSpPr>
                    <p:cNvPr id="180" name="Google Shape;806;p26"/>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807;p26"/>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08;p26"/>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09;p26"/>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810;p26"/>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4" name="Google Shape;811;p26"/>
                <p:cNvGrpSpPr/>
                <p:nvPr/>
              </p:nvGrpSpPr>
              <p:grpSpPr>
                <a:xfrm>
                  <a:off x="1161625" y="3903897"/>
                  <a:ext cx="215413" cy="215333"/>
                  <a:chOff x="2288857" y="5187981"/>
                  <a:chExt cx="258413" cy="258317"/>
                </a:xfrm>
              </p:grpSpPr>
              <p:sp>
                <p:nvSpPr>
                  <p:cNvPr id="175" name="Google Shape;812;p26"/>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813;p26"/>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9" name="Google Shape;814;p26"/>
              <p:cNvGrpSpPr/>
              <p:nvPr/>
            </p:nvGrpSpPr>
            <p:grpSpPr>
              <a:xfrm>
                <a:off x="-3116695" y="2964687"/>
                <a:ext cx="1448168" cy="1250722"/>
                <a:chOff x="6497466" y="2113795"/>
                <a:chExt cx="1186439" cy="1024678"/>
              </a:xfrm>
            </p:grpSpPr>
            <p:sp>
              <p:nvSpPr>
                <p:cNvPr id="200" name="Google Shape;815;p26"/>
                <p:cNvSpPr/>
                <p:nvPr/>
              </p:nvSpPr>
              <p:spPr>
                <a:xfrm>
                  <a:off x="6497466" y="2113795"/>
                  <a:ext cx="1186433" cy="1024678"/>
                </a:xfrm>
                <a:custGeom>
                  <a:avLst/>
                  <a:gdLst/>
                  <a:ahLst/>
                  <a:cxnLst/>
                  <a:rect l="l" t="t" r="r" b="b"/>
                  <a:pathLst>
                    <a:path w="1318259" h="1915286" extrusionOk="0">
                      <a:moveTo>
                        <a:pt x="1266444" y="0"/>
                      </a:moveTo>
                      <a:cubicBezTo>
                        <a:pt x="1295061" y="0"/>
                        <a:pt x="1318260" y="23199"/>
                        <a:pt x="1318260" y="51816"/>
                      </a:cubicBezTo>
                      <a:lnTo>
                        <a:pt x="1318260" y="1863471"/>
                      </a:lnTo>
                      <a:cubicBezTo>
                        <a:pt x="1318260" y="1892089"/>
                        <a:pt x="1295061" y="1915287"/>
                        <a:pt x="1266444" y="1915287"/>
                      </a:cubicBezTo>
                      <a:lnTo>
                        <a:pt x="51816" y="1915287"/>
                      </a:lnTo>
                      <a:cubicBezTo>
                        <a:pt x="23198" y="1915287"/>
                        <a:pt x="0" y="1892089"/>
                        <a:pt x="0" y="1863471"/>
                      </a:cubicBezTo>
                      <a:lnTo>
                        <a:pt x="0" y="51816"/>
                      </a:lnTo>
                      <a:cubicBezTo>
                        <a:pt x="0" y="23199"/>
                        <a:pt x="23198" y="0"/>
                        <a:pt x="51816"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816;p26"/>
                <p:cNvSpPr/>
                <p:nvPr/>
              </p:nvSpPr>
              <p:spPr>
                <a:xfrm>
                  <a:off x="6497472" y="2113798"/>
                  <a:ext cx="1186433" cy="84696"/>
                </a:xfrm>
                <a:custGeom>
                  <a:avLst/>
                  <a:gdLst/>
                  <a:ahLst/>
                  <a:cxnLst/>
                  <a:rect l="l" t="t" r="r" b="b"/>
                  <a:pathLst>
                    <a:path w="1318259" h="94107" extrusionOk="0">
                      <a:moveTo>
                        <a:pt x="1318260" y="51816"/>
                      </a:moveTo>
                      <a:lnTo>
                        <a:pt x="1318260" y="94107"/>
                      </a:lnTo>
                      <a:lnTo>
                        <a:pt x="0" y="94107"/>
                      </a:lnTo>
                      <a:lnTo>
                        <a:pt x="0" y="51816"/>
                      </a:lnTo>
                      <a:cubicBezTo>
                        <a:pt x="0" y="23241"/>
                        <a:pt x="23241" y="0"/>
                        <a:pt x="51816" y="0"/>
                      </a:cubicBezTo>
                      <a:lnTo>
                        <a:pt x="1266444" y="0"/>
                      </a:lnTo>
                      <a:cubicBezTo>
                        <a:pt x="1295019" y="0"/>
                        <a:pt x="1318260" y="23241"/>
                        <a:pt x="1318260" y="518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2" name="Google Shape;817;p26"/>
                <p:cNvGrpSpPr/>
                <p:nvPr/>
              </p:nvGrpSpPr>
              <p:grpSpPr>
                <a:xfrm>
                  <a:off x="7512268" y="2145579"/>
                  <a:ext cx="126741" cy="28145"/>
                  <a:chOff x="7106888" y="4136136"/>
                  <a:chExt cx="140683" cy="31241"/>
                </a:xfrm>
              </p:grpSpPr>
              <p:sp>
                <p:nvSpPr>
                  <p:cNvPr id="240" name="Google Shape;818;p26"/>
                  <p:cNvSpPr/>
                  <p:nvPr/>
                </p:nvSpPr>
                <p:spPr>
                  <a:xfrm>
                    <a:off x="7216330"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819;p26"/>
                  <p:cNvSpPr/>
                  <p:nvPr/>
                </p:nvSpPr>
                <p:spPr>
                  <a:xfrm>
                    <a:off x="7161561" y="4136136"/>
                    <a:ext cx="31241" cy="31241"/>
                  </a:xfrm>
                  <a:custGeom>
                    <a:avLst/>
                    <a:gdLst/>
                    <a:ahLst/>
                    <a:cxnLst/>
                    <a:rect l="l" t="t" r="r" b="b"/>
                    <a:pathLst>
                      <a:path w="31241" h="31241" extrusionOk="0">
                        <a:moveTo>
                          <a:pt x="31242" y="15621"/>
                        </a:moveTo>
                        <a:cubicBezTo>
                          <a:pt x="31242" y="24248"/>
                          <a:pt x="24248" y="31242"/>
                          <a:pt x="15621" y="31242"/>
                        </a:cubicBezTo>
                        <a:cubicBezTo>
                          <a:pt x="6994" y="31242"/>
                          <a:pt x="0" y="24248"/>
                          <a:pt x="0" y="15621"/>
                        </a:cubicBezTo>
                        <a:cubicBezTo>
                          <a:pt x="0" y="6994"/>
                          <a:pt x="6994" y="0"/>
                          <a:pt x="15621" y="0"/>
                        </a:cubicBezTo>
                        <a:cubicBezTo>
                          <a:pt x="24248" y="0"/>
                          <a:pt x="31242" y="6994"/>
                          <a:pt x="31242" y="156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820;p26"/>
                  <p:cNvSpPr/>
                  <p:nvPr/>
                </p:nvSpPr>
                <p:spPr>
                  <a:xfrm>
                    <a:off x="7106888" y="4136136"/>
                    <a:ext cx="31241" cy="31241"/>
                  </a:xfrm>
                  <a:custGeom>
                    <a:avLst/>
                    <a:gdLst/>
                    <a:ahLst/>
                    <a:cxnLst/>
                    <a:rect l="l" t="t" r="r" b="b"/>
                    <a:pathLst>
                      <a:path w="31241" h="31241" extrusionOk="0">
                        <a:moveTo>
                          <a:pt x="31242" y="15621"/>
                        </a:moveTo>
                        <a:cubicBezTo>
                          <a:pt x="31242" y="24248"/>
                          <a:pt x="24248" y="31242"/>
                          <a:pt x="15621" y="31242"/>
                        </a:cubicBezTo>
                        <a:cubicBezTo>
                          <a:pt x="6993" y="31242"/>
                          <a:pt x="-1" y="24248"/>
                          <a:pt x="-1" y="15621"/>
                        </a:cubicBezTo>
                        <a:cubicBezTo>
                          <a:pt x="-1" y="6994"/>
                          <a:pt x="6993" y="0"/>
                          <a:pt x="15621" y="0"/>
                        </a:cubicBezTo>
                        <a:cubicBezTo>
                          <a:pt x="24248" y="0"/>
                          <a:pt x="31242" y="6994"/>
                          <a:pt x="31242" y="15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3" name="Google Shape;821;p26"/>
                <p:cNvSpPr/>
                <p:nvPr/>
              </p:nvSpPr>
              <p:spPr>
                <a:xfrm>
                  <a:off x="6515578" y="2215995"/>
                  <a:ext cx="1150258" cy="460514"/>
                </a:xfrm>
                <a:custGeom>
                  <a:avLst/>
                  <a:gdLst/>
                  <a:ahLst/>
                  <a:cxnLst/>
                  <a:rect l="l" t="t" r="r" b="b"/>
                  <a:pathLst>
                    <a:path w="1278064" h="511682" extrusionOk="0">
                      <a:moveTo>
                        <a:pt x="0" y="0"/>
                      </a:moveTo>
                      <a:lnTo>
                        <a:pt x="1278064" y="0"/>
                      </a:lnTo>
                      <a:lnTo>
                        <a:pt x="1278064" y="511683"/>
                      </a:lnTo>
                      <a:lnTo>
                        <a:pt x="0" y="51168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822;p26"/>
                <p:cNvSpPr/>
                <p:nvPr/>
              </p:nvSpPr>
              <p:spPr>
                <a:xfrm>
                  <a:off x="6548699" y="2724580"/>
                  <a:ext cx="316840" cy="275091"/>
                </a:xfrm>
                <a:custGeom>
                  <a:avLst/>
                  <a:gdLst/>
                  <a:ahLst/>
                  <a:cxnLst/>
                  <a:rect l="l" t="t" r="r" b="b"/>
                  <a:pathLst>
                    <a:path w="352044" h="305657" extrusionOk="0">
                      <a:moveTo>
                        <a:pt x="0" y="0"/>
                      </a:moveTo>
                      <a:lnTo>
                        <a:pt x="352044" y="0"/>
                      </a:lnTo>
                      <a:lnTo>
                        <a:pt x="352044" y="305657"/>
                      </a:lnTo>
                      <a:lnTo>
                        <a:pt x="0" y="3056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823;p26"/>
                <p:cNvSpPr/>
                <p:nvPr/>
              </p:nvSpPr>
              <p:spPr>
                <a:xfrm>
                  <a:off x="6896308" y="2724580"/>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824;p26"/>
                <p:cNvSpPr/>
                <p:nvPr/>
              </p:nvSpPr>
              <p:spPr>
                <a:xfrm>
                  <a:off x="6896308" y="2775721"/>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825;p26"/>
                <p:cNvSpPr/>
                <p:nvPr/>
              </p:nvSpPr>
              <p:spPr>
                <a:xfrm>
                  <a:off x="6896308" y="2826777"/>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826;p26"/>
                <p:cNvSpPr/>
                <p:nvPr/>
              </p:nvSpPr>
              <p:spPr>
                <a:xfrm>
                  <a:off x="6896308" y="2877919"/>
                  <a:ext cx="741778" cy="20916"/>
                </a:xfrm>
                <a:custGeom>
                  <a:avLst/>
                  <a:gdLst/>
                  <a:ahLst/>
                  <a:cxnLst/>
                  <a:rect l="l" t="t" r="r" b="b"/>
                  <a:pathLst>
                    <a:path w="824198" h="23240" extrusionOk="0">
                      <a:moveTo>
                        <a:pt x="0" y="0"/>
                      </a:moveTo>
                      <a:lnTo>
                        <a:pt x="824199" y="0"/>
                      </a:lnTo>
                      <a:lnTo>
                        <a:pt x="824199" y="23241"/>
                      </a:lnTo>
                      <a:lnTo>
                        <a:pt x="0" y="232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9" name="Google Shape;827;p26"/>
                <p:cNvGrpSpPr/>
                <p:nvPr/>
              </p:nvGrpSpPr>
              <p:grpSpPr>
                <a:xfrm>
                  <a:off x="7422424" y="2953744"/>
                  <a:ext cx="216586" cy="46337"/>
                  <a:chOff x="7007161" y="5033200"/>
                  <a:chExt cx="240411" cy="51434"/>
                </a:xfrm>
              </p:grpSpPr>
              <p:sp>
                <p:nvSpPr>
                  <p:cNvPr id="238" name="Google Shape;828;p26"/>
                  <p:cNvSpPr/>
                  <p:nvPr/>
                </p:nvSpPr>
                <p:spPr>
                  <a:xfrm>
                    <a:off x="7007161" y="5033200"/>
                    <a:ext cx="240411" cy="51434"/>
                  </a:xfrm>
                  <a:custGeom>
                    <a:avLst/>
                    <a:gdLst/>
                    <a:ahLst/>
                    <a:cxnLst/>
                    <a:rect l="l" t="t" r="r" b="b"/>
                    <a:pathLst>
                      <a:path w="240411" h="51434" extrusionOk="0">
                        <a:moveTo>
                          <a:pt x="214694" y="51435"/>
                        </a:moveTo>
                        <a:lnTo>
                          <a:pt x="25718" y="51435"/>
                        </a:lnTo>
                        <a:cubicBezTo>
                          <a:pt x="11525" y="51435"/>
                          <a:pt x="0" y="39814"/>
                          <a:pt x="0" y="25717"/>
                        </a:cubicBezTo>
                        <a:lnTo>
                          <a:pt x="0" y="25717"/>
                        </a:lnTo>
                        <a:cubicBezTo>
                          <a:pt x="0" y="11525"/>
                          <a:pt x="11621" y="0"/>
                          <a:pt x="25718" y="0"/>
                        </a:cubicBezTo>
                        <a:lnTo>
                          <a:pt x="214694" y="0"/>
                        </a:lnTo>
                        <a:cubicBezTo>
                          <a:pt x="228886" y="0"/>
                          <a:pt x="240411" y="11621"/>
                          <a:pt x="240411" y="25717"/>
                        </a:cubicBezTo>
                        <a:lnTo>
                          <a:pt x="240411" y="25717"/>
                        </a:lnTo>
                        <a:cubicBezTo>
                          <a:pt x="240411" y="39909"/>
                          <a:pt x="228791" y="51435"/>
                          <a:pt x="214694" y="51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829;p26"/>
                  <p:cNvSpPr/>
                  <p:nvPr/>
                </p:nvSpPr>
                <p:spPr>
                  <a:xfrm>
                    <a:off x="7073264" y="5047202"/>
                    <a:ext cx="108204" cy="23240"/>
                  </a:xfrm>
                  <a:custGeom>
                    <a:avLst/>
                    <a:gdLst/>
                    <a:ahLst/>
                    <a:cxnLst/>
                    <a:rect l="l" t="t" r="r" b="b"/>
                    <a:pathLst>
                      <a:path w="108204" h="23240" extrusionOk="0">
                        <a:moveTo>
                          <a:pt x="96584" y="23241"/>
                        </a:moveTo>
                        <a:lnTo>
                          <a:pt x="11621" y="23241"/>
                        </a:lnTo>
                        <a:cubicBezTo>
                          <a:pt x="5239" y="23241"/>
                          <a:pt x="0" y="18002"/>
                          <a:pt x="0" y="11620"/>
                        </a:cubicBezTo>
                        <a:lnTo>
                          <a:pt x="0" y="11620"/>
                        </a:lnTo>
                        <a:cubicBezTo>
                          <a:pt x="0" y="5239"/>
                          <a:pt x="5239" y="0"/>
                          <a:pt x="11621" y="0"/>
                        </a:cubicBezTo>
                        <a:lnTo>
                          <a:pt x="96584" y="0"/>
                        </a:lnTo>
                        <a:cubicBezTo>
                          <a:pt x="102965" y="0"/>
                          <a:pt x="108204" y="5239"/>
                          <a:pt x="108204" y="11620"/>
                        </a:cubicBezTo>
                        <a:lnTo>
                          <a:pt x="108204" y="11620"/>
                        </a:lnTo>
                        <a:cubicBezTo>
                          <a:pt x="108204" y="18002"/>
                          <a:pt x="102965" y="23241"/>
                          <a:pt x="96584" y="232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0" name="Google Shape;830;p26"/>
                <p:cNvGrpSpPr/>
                <p:nvPr/>
              </p:nvGrpSpPr>
              <p:grpSpPr>
                <a:xfrm>
                  <a:off x="6548871" y="2408331"/>
                  <a:ext cx="1090139" cy="89414"/>
                  <a:chOff x="6037516" y="4427791"/>
                  <a:chExt cx="1210056" cy="99250"/>
                </a:xfrm>
              </p:grpSpPr>
              <p:sp>
                <p:nvSpPr>
                  <p:cNvPr id="236" name="Google Shape;831;p26"/>
                  <p:cNvSpPr/>
                  <p:nvPr/>
                </p:nvSpPr>
                <p:spPr>
                  <a:xfrm>
                    <a:off x="6037516" y="4427791"/>
                    <a:ext cx="49625" cy="99250"/>
                  </a:xfrm>
                  <a:custGeom>
                    <a:avLst/>
                    <a:gdLst/>
                    <a:ahLst/>
                    <a:cxnLst/>
                    <a:rect l="l" t="t" r="r" b="b"/>
                    <a:pathLst>
                      <a:path w="49625" h="99250" extrusionOk="0">
                        <a:moveTo>
                          <a:pt x="0" y="49625"/>
                        </a:moveTo>
                        <a:lnTo>
                          <a:pt x="49625" y="99251"/>
                        </a:lnTo>
                        <a:lnTo>
                          <a:pt x="49625" y="0"/>
                        </a:lnTo>
                        <a:lnTo>
                          <a:pt x="0" y="496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832;p26"/>
                  <p:cNvSpPr/>
                  <p:nvPr/>
                </p:nvSpPr>
                <p:spPr>
                  <a:xfrm>
                    <a:off x="7197947" y="4427791"/>
                    <a:ext cx="49625" cy="99250"/>
                  </a:xfrm>
                  <a:custGeom>
                    <a:avLst/>
                    <a:gdLst/>
                    <a:ahLst/>
                    <a:cxnLst/>
                    <a:rect l="l" t="t" r="r" b="b"/>
                    <a:pathLst>
                      <a:path w="49625" h="99250" extrusionOk="0">
                        <a:moveTo>
                          <a:pt x="0" y="0"/>
                        </a:moveTo>
                        <a:lnTo>
                          <a:pt x="0" y="99251"/>
                        </a:lnTo>
                        <a:lnTo>
                          <a:pt x="49625" y="496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833;p26"/>
                <p:cNvGrpSpPr/>
                <p:nvPr/>
              </p:nvGrpSpPr>
              <p:grpSpPr>
                <a:xfrm>
                  <a:off x="7012935" y="2651519"/>
                  <a:ext cx="157033" cy="16304"/>
                  <a:chOff x="6552628" y="4697730"/>
                  <a:chExt cx="174307" cy="18097"/>
                </a:xfrm>
              </p:grpSpPr>
              <p:sp>
                <p:nvSpPr>
                  <p:cNvPr id="231" name="Google Shape;834;p26"/>
                  <p:cNvSpPr/>
                  <p:nvPr/>
                </p:nvSpPr>
                <p:spPr>
                  <a:xfrm>
                    <a:off x="6552628" y="4697730"/>
                    <a:ext cx="18097" cy="18097"/>
                  </a:xfrm>
                  <a:custGeom>
                    <a:avLst/>
                    <a:gdLst/>
                    <a:ahLst/>
                    <a:cxnLst/>
                    <a:rect l="l" t="t" r="r" b="b"/>
                    <a:pathLst>
                      <a:path w="18097" h="18097" extrusionOk="0">
                        <a:moveTo>
                          <a:pt x="18098" y="9049"/>
                        </a:moveTo>
                        <a:cubicBezTo>
                          <a:pt x="18098" y="14002"/>
                          <a:pt x="14097" y="18097"/>
                          <a:pt x="9049" y="18097"/>
                        </a:cubicBezTo>
                        <a:cubicBezTo>
                          <a:pt x="4000" y="18097"/>
                          <a:pt x="0" y="14097"/>
                          <a:pt x="0" y="9049"/>
                        </a:cubicBezTo>
                        <a:cubicBezTo>
                          <a:pt x="0" y="4000"/>
                          <a:pt x="4000" y="0"/>
                          <a:pt x="9049" y="0"/>
                        </a:cubicBezTo>
                        <a:cubicBezTo>
                          <a:pt x="14097" y="0"/>
                          <a:pt x="18098" y="4000"/>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835;p26"/>
                  <p:cNvSpPr/>
                  <p:nvPr/>
                </p:nvSpPr>
                <p:spPr>
                  <a:xfrm>
                    <a:off x="65916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836;p26"/>
                  <p:cNvSpPr/>
                  <p:nvPr/>
                </p:nvSpPr>
                <p:spPr>
                  <a:xfrm>
                    <a:off x="6630733" y="4697730"/>
                    <a:ext cx="18097" cy="18097"/>
                  </a:xfrm>
                  <a:custGeom>
                    <a:avLst/>
                    <a:gdLst/>
                    <a:ahLst/>
                    <a:cxnLst/>
                    <a:rect l="l" t="t" r="r" b="b"/>
                    <a:pathLst>
                      <a:path w="18097" h="18097" extrusionOk="0">
                        <a:moveTo>
                          <a:pt x="18097" y="9049"/>
                        </a:moveTo>
                        <a:cubicBezTo>
                          <a:pt x="18097" y="14002"/>
                          <a:pt x="14097" y="18097"/>
                          <a:pt x="9049" y="18097"/>
                        </a:cubicBezTo>
                        <a:cubicBezTo>
                          <a:pt x="4000" y="18097"/>
                          <a:pt x="0" y="14097"/>
                          <a:pt x="0" y="9049"/>
                        </a:cubicBezTo>
                        <a:cubicBezTo>
                          <a:pt x="0" y="4000"/>
                          <a:pt x="4000" y="0"/>
                          <a:pt x="9049"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837;p26"/>
                  <p:cNvSpPr/>
                  <p:nvPr/>
                </p:nvSpPr>
                <p:spPr>
                  <a:xfrm>
                    <a:off x="6669881" y="4697730"/>
                    <a:ext cx="18097" cy="18097"/>
                  </a:xfrm>
                  <a:custGeom>
                    <a:avLst/>
                    <a:gdLst/>
                    <a:ahLst/>
                    <a:cxnLst/>
                    <a:rect l="l" t="t" r="r" b="b"/>
                    <a:pathLst>
                      <a:path w="18097" h="18097" extrusionOk="0">
                        <a:moveTo>
                          <a:pt x="18098" y="9049"/>
                        </a:moveTo>
                        <a:cubicBezTo>
                          <a:pt x="18098" y="14046"/>
                          <a:pt x="14046" y="18098"/>
                          <a:pt x="9049" y="18098"/>
                        </a:cubicBezTo>
                        <a:cubicBezTo>
                          <a:pt x="4051" y="18098"/>
                          <a:pt x="0" y="14046"/>
                          <a:pt x="0" y="9049"/>
                        </a:cubicBezTo>
                        <a:cubicBezTo>
                          <a:pt x="0" y="4051"/>
                          <a:pt x="4051" y="0"/>
                          <a:pt x="9049" y="0"/>
                        </a:cubicBezTo>
                        <a:cubicBezTo>
                          <a:pt x="14046" y="0"/>
                          <a:pt x="18098" y="4051"/>
                          <a:pt x="18098"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838;p26"/>
                  <p:cNvSpPr/>
                  <p:nvPr/>
                </p:nvSpPr>
                <p:spPr>
                  <a:xfrm>
                    <a:off x="6708838" y="4697730"/>
                    <a:ext cx="18097" cy="18097"/>
                  </a:xfrm>
                  <a:custGeom>
                    <a:avLst/>
                    <a:gdLst/>
                    <a:ahLst/>
                    <a:cxnLst/>
                    <a:rect l="l" t="t" r="r" b="b"/>
                    <a:pathLst>
                      <a:path w="18097" h="18097" extrusionOk="0">
                        <a:moveTo>
                          <a:pt x="18097" y="9049"/>
                        </a:moveTo>
                        <a:cubicBezTo>
                          <a:pt x="18097" y="14002"/>
                          <a:pt x="14097" y="18097"/>
                          <a:pt x="9048" y="18097"/>
                        </a:cubicBezTo>
                        <a:cubicBezTo>
                          <a:pt x="4000" y="18097"/>
                          <a:pt x="0" y="14097"/>
                          <a:pt x="0" y="9049"/>
                        </a:cubicBezTo>
                        <a:cubicBezTo>
                          <a:pt x="0" y="4000"/>
                          <a:pt x="4000" y="0"/>
                          <a:pt x="9048" y="0"/>
                        </a:cubicBezTo>
                        <a:cubicBezTo>
                          <a:pt x="14097" y="0"/>
                          <a:pt x="18097" y="4000"/>
                          <a:pt x="18097" y="90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2" name="Google Shape;839;p26"/>
                <p:cNvSpPr/>
                <p:nvPr/>
              </p:nvSpPr>
              <p:spPr>
                <a:xfrm>
                  <a:off x="6548699" y="3046961"/>
                  <a:ext cx="1089050" cy="8571"/>
                </a:xfrm>
                <a:custGeom>
                  <a:avLst/>
                  <a:gdLst/>
                  <a:ahLst/>
                  <a:cxnLst/>
                  <a:rect l="l" t="t" r="r" b="b"/>
                  <a:pathLst>
                    <a:path w="1210055" h="9525" extrusionOk="0">
                      <a:moveTo>
                        <a:pt x="0" y="0"/>
                      </a:moveTo>
                      <a:lnTo>
                        <a:pt x="1210056" y="0"/>
                      </a:lnTo>
                    </a:path>
                  </a:pathLst>
                </a:custGeom>
                <a:noFill/>
                <a:ln w="17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 name="Google Shape;840;p26"/>
                <p:cNvGrpSpPr/>
                <p:nvPr/>
              </p:nvGrpSpPr>
              <p:grpSpPr>
                <a:xfrm>
                  <a:off x="6505708" y="2659414"/>
                  <a:ext cx="413779" cy="413778"/>
                  <a:chOff x="5989605" y="4706493"/>
                  <a:chExt cx="459295" cy="459294"/>
                </a:xfrm>
              </p:grpSpPr>
              <p:grpSp>
                <p:nvGrpSpPr>
                  <p:cNvPr id="214" name="Google Shape;841;p26"/>
                  <p:cNvGrpSpPr/>
                  <p:nvPr/>
                </p:nvGrpSpPr>
                <p:grpSpPr>
                  <a:xfrm>
                    <a:off x="6001893" y="4718780"/>
                    <a:ext cx="444150" cy="444151"/>
                    <a:chOff x="6001893" y="4718780"/>
                    <a:chExt cx="444150" cy="444151"/>
                  </a:xfrm>
                </p:grpSpPr>
                <p:sp>
                  <p:nvSpPr>
                    <p:cNvPr id="227" name="Google Shape;842;p26"/>
                    <p:cNvSpPr/>
                    <p:nvPr/>
                  </p:nvSpPr>
                  <p:spPr>
                    <a:xfrm>
                      <a:off x="6017418" y="5153406"/>
                      <a:ext cx="388048" cy="9525"/>
                    </a:xfrm>
                    <a:custGeom>
                      <a:avLst/>
                      <a:gdLst/>
                      <a:ahLst/>
                      <a:cxnLst/>
                      <a:rect l="l" t="t" r="r" b="b"/>
                      <a:pathLst>
                        <a:path w="388048" h="9525" extrusionOk="0">
                          <a:moveTo>
                            <a:pt x="388048" y="0"/>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843;p26"/>
                    <p:cNvSpPr/>
                    <p:nvPr/>
                  </p:nvSpPr>
                  <p:spPr>
                    <a:xfrm>
                      <a:off x="6001893" y="4734306"/>
                      <a:ext cx="9525" cy="388048"/>
                    </a:xfrm>
                    <a:custGeom>
                      <a:avLst/>
                      <a:gdLst/>
                      <a:ahLst/>
                      <a:cxnLst/>
                      <a:rect l="l" t="t" r="r" b="b"/>
                      <a:pathLst>
                        <a:path w="9525" h="388048" extrusionOk="0">
                          <a:moveTo>
                            <a:pt x="0" y="388049"/>
                          </a:moveTo>
                          <a:lnTo>
                            <a:pt x="0"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844;p26"/>
                    <p:cNvSpPr/>
                    <p:nvPr/>
                  </p:nvSpPr>
                  <p:spPr>
                    <a:xfrm>
                      <a:off x="6032944" y="4718780"/>
                      <a:ext cx="388048" cy="9525"/>
                    </a:xfrm>
                    <a:custGeom>
                      <a:avLst/>
                      <a:gdLst/>
                      <a:ahLst/>
                      <a:cxnLst/>
                      <a:rect l="l" t="t" r="r" b="b"/>
                      <a:pathLst>
                        <a:path w="388048" h="9525" extrusionOk="0">
                          <a:moveTo>
                            <a:pt x="0" y="0"/>
                          </a:moveTo>
                          <a:lnTo>
                            <a:pt x="388048" y="0"/>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845;p26"/>
                    <p:cNvSpPr/>
                    <p:nvPr/>
                  </p:nvSpPr>
                  <p:spPr>
                    <a:xfrm>
                      <a:off x="6436518" y="4749831"/>
                      <a:ext cx="9525" cy="388048"/>
                    </a:xfrm>
                    <a:custGeom>
                      <a:avLst/>
                      <a:gdLst/>
                      <a:ahLst/>
                      <a:cxnLst/>
                      <a:rect l="l" t="t" r="r" b="b"/>
                      <a:pathLst>
                        <a:path w="9525" h="388048" extrusionOk="0">
                          <a:moveTo>
                            <a:pt x="0" y="0"/>
                          </a:moveTo>
                          <a:lnTo>
                            <a:pt x="0" y="388049"/>
                          </a:lnTo>
                        </a:path>
                      </a:pathLst>
                    </a:custGeom>
                    <a:solidFill>
                      <a:schemeClr val="dk1"/>
                    </a:solidFill>
                    <a:ln w="15800" cap="rnd" cmpd="sng">
                      <a:solidFill>
                        <a:schemeClr val="dk1"/>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5" name="Google Shape;846;p26"/>
                  <p:cNvGrpSpPr/>
                  <p:nvPr/>
                </p:nvGrpSpPr>
                <p:grpSpPr>
                  <a:xfrm>
                    <a:off x="5989605" y="4706493"/>
                    <a:ext cx="459295" cy="459294"/>
                    <a:chOff x="5989605" y="4706493"/>
                    <a:chExt cx="459295" cy="459294"/>
                  </a:xfrm>
                </p:grpSpPr>
                <p:grpSp>
                  <p:nvGrpSpPr>
                    <p:cNvPr id="216" name="Google Shape;847;p26"/>
                    <p:cNvGrpSpPr/>
                    <p:nvPr/>
                  </p:nvGrpSpPr>
                  <p:grpSpPr>
                    <a:xfrm>
                      <a:off x="5989605" y="4706493"/>
                      <a:ext cx="459295" cy="24669"/>
                      <a:chOff x="5989605" y="4706493"/>
                      <a:chExt cx="459295" cy="24669"/>
                    </a:xfrm>
                  </p:grpSpPr>
                  <p:sp>
                    <p:nvSpPr>
                      <p:cNvPr id="224" name="Google Shape;848;p26"/>
                      <p:cNvSpPr/>
                      <p:nvPr/>
                    </p:nvSpPr>
                    <p:spPr>
                      <a:xfrm>
                        <a:off x="5989605"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849;p26"/>
                      <p:cNvSpPr/>
                      <p:nvPr/>
                    </p:nvSpPr>
                    <p:spPr>
                      <a:xfrm>
                        <a:off x="620687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850;p26"/>
                      <p:cNvSpPr/>
                      <p:nvPr/>
                    </p:nvSpPr>
                    <p:spPr>
                      <a:xfrm>
                        <a:off x="6424231" y="4706493"/>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7" name="Google Shape;851;p26"/>
                    <p:cNvGrpSpPr/>
                    <p:nvPr/>
                  </p:nvGrpSpPr>
                  <p:grpSpPr>
                    <a:xfrm>
                      <a:off x="5989605" y="4923758"/>
                      <a:ext cx="459295" cy="24669"/>
                      <a:chOff x="5989605" y="4923758"/>
                      <a:chExt cx="459295" cy="24669"/>
                    </a:xfrm>
                  </p:grpSpPr>
                  <p:sp>
                    <p:nvSpPr>
                      <p:cNvPr id="222" name="Google Shape;852;p26"/>
                      <p:cNvSpPr/>
                      <p:nvPr/>
                    </p:nvSpPr>
                    <p:spPr>
                      <a:xfrm>
                        <a:off x="5989605"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853;p26"/>
                      <p:cNvSpPr/>
                      <p:nvPr/>
                    </p:nvSpPr>
                    <p:spPr>
                      <a:xfrm>
                        <a:off x="6424231" y="492375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 name="Google Shape;854;p26"/>
                    <p:cNvGrpSpPr/>
                    <p:nvPr/>
                  </p:nvGrpSpPr>
                  <p:grpSpPr>
                    <a:xfrm>
                      <a:off x="5989605" y="5141118"/>
                      <a:ext cx="459295" cy="24669"/>
                      <a:chOff x="5989605" y="5141118"/>
                      <a:chExt cx="459295" cy="24669"/>
                    </a:xfrm>
                  </p:grpSpPr>
                  <p:sp>
                    <p:nvSpPr>
                      <p:cNvPr id="219" name="Google Shape;855;p26"/>
                      <p:cNvSpPr/>
                      <p:nvPr/>
                    </p:nvSpPr>
                    <p:spPr>
                      <a:xfrm>
                        <a:off x="5989605"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856;p26"/>
                      <p:cNvSpPr/>
                      <p:nvPr/>
                    </p:nvSpPr>
                    <p:spPr>
                      <a:xfrm>
                        <a:off x="620687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857;p26"/>
                      <p:cNvSpPr/>
                      <p:nvPr/>
                    </p:nvSpPr>
                    <p:spPr>
                      <a:xfrm>
                        <a:off x="6424231" y="5141118"/>
                        <a:ext cx="24669" cy="24669"/>
                      </a:xfrm>
                      <a:custGeom>
                        <a:avLst/>
                        <a:gdLst/>
                        <a:ahLst/>
                        <a:cxnLst/>
                        <a:rect l="l" t="t" r="r" b="b"/>
                        <a:pathLst>
                          <a:path w="24669" h="24669" extrusionOk="0">
                            <a:moveTo>
                              <a:pt x="0" y="0"/>
                            </a:moveTo>
                            <a:lnTo>
                              <a:pt x="24670" y="0"/>
                            </a:lnTo>
                            <a:lnTo>
                              <a:pt x="24670" y="24670"/>
                            </a:lnTo>
                            <a:lnTo>
                              <a:pt x="0" y="246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243" name="Google Shape;858;p26"/>
              <p:cNvGrpSpPr/>
              <p:nvPr/>
            </p:nvGrpSpPr>
            <p:grpSpPr>
              <a:xfrm>
                <a:off x="-4235810" y="2769287"/>
                <a:ext cx="479083" cy="595031"/>
                <a:chOff x="5580610" y="1953710"/>
                <a:chExt cx="392498" cy="487491"/>
              </a:xfrm>
            </p:grpSpPr>
            <p:grpSp>
              <p:nvGrpSpPr>
                <p:cNvPr id="244" name="Google Shape;859;p26"/>
                <p:cNvGrpSpPr/>
                <p:nvPr/>
              </p:nvGrpSpPr>
              <p:grpSpPr>
                <a:xfrm>
                  <a:off x="5580610" y="1953710"/>
                  <a:ext cx="392498" cy="487491"/>
                  <a:chOff x="7385113" y="1535430"/>
                  <a:chExt cx="435673" cy="541115"/>
                </a:xfrm>
              </p:grpSpPr>
              <p:sp>
                <p:nvSpPr>
                  <p:cNvPr id="248" name="Google Shape;860;p26"/>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9" name="Google Shape;861;p26"/>
                  <p:cNvGrpSpPr/>
                  <p:nvPr/>
                </p:nvGrpSpPr>
                <p:grpSpPr>
                  <a:xfrm>
                    <a:off x="7612094" y="1566576"/>
                    <a:ext cx="164781" cy="41529"/>
                    <a:chOff x="7612094" y="1566576"/>
                    <a:chExt cx="164781" cy="41529"/>
                  </a:xfrm>
                </p:grpSpPr>
                <p:sp>
                  <p:nvSpPr>
                    <p:cNvPr id="250" name="Google Shape;862;p26"/>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863;p26"/>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864;p26"/>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5" name="Google Shape;865;p26"/>
                <p:cNvGrpSpPr/>
                <p:nvPr/>
              </p:nvGrpSpPr>
              <p:grpSpPr>
                <a:xfrm>
                  <a:off x="5612446" y="2047672"/>
                  <a:ext cx="323505" cy="338352"/>
                  <a:chOff x="7420451" y="1639728"/>
                  <a:chExt cx="359091" cy="375571"/>
                </a:xfrm>
              </p:grpSpPr>
              <p:sp>
                <p:nvSpPr>
                  <p:cNvPr id="246" name="Google Shape;866;p26"/>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867;p26"/>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3" name="Google Shape;868;p26"/>
              <p:cNvGrpSpPr/>
              <p:nvPr/>
            </p:nvGrpSpPr>
            <p:grpSpPr>
              <a:xfrm>
                <a:off x="-1673642" y="3495043"/>
                <a:ext cx="1047787" cy="27232"/>
                <a:chOff x="7384446" y="3573113"/>
                <a:chExt cx="952880" cy="24765"/>
              </a:xfrm>
            </p:grpSpPr>
            <p:sp>
              <p:nvSpPr>
                <p:cNvPr id="254" name="Google Shape;869;p26"/>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870;p26"/>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871;p26"/>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7" name="Google Shape;872;p26"/>
              <p:cNvGrpSpPr/>
              <p:nvPr/>
            </p:nvGrpSpPr>
            <p:grpSpPr>
              <a:xfrm>
                <a:off x="-1136069" y="2965253"/>
                <a:ext cx="657643" cy="856749"/>
                <a:chOff x="-2" y="3134666"/>
                <a:chExt cx="498554" cy="649495"/>
              </a:xfrm>
            </p:grpSpPr>
            <p:grpSp>
              <p:nvGrpSpPr>
                <p:cNvPr id="258" name="Google Shape;873;p26"/>
                <p:cNvGrpSpPr/>
                <p:nvPr/>
              </p:nvGrpSpPr>
              <p:grpSpPr>
                <a:xfrm>
                  <a:off x="-2" y="3134666"/>
                  <a:ext cx="498554" cy="649495"/>
                  <a:chOff x="895350" y="4265199"/>
                  <a:chExt cx="598074" cy="779145"/>
                </a:xfrm>
              </p:grpSpPr>
              <p:sp>
                <p:nvSpPr>
                  <p:cNvPr id="262" name="Google Shape;874;p26"/>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3" name="Google Shape;875;p26"/>
                  <p:cNvGrpSpPr/>
                  <p:nvPr/>
                </p:nvGrpSpPr>
                <p:grpSpPr>
                  <a:xfrm>
                    <a:off x="1284732" y="4296441"/>
                    <a:ext cx="164876" cy="41528"/>
                    <a:chOff x="1284732" y="4296441"/>
                    <a:chExt cx="164876" cy="41528"/>
                  </a:xfrm>
                </p:grpSpPr>
                <p:sp>
                  <p:nvSpPr>
                    <p:cNvPr id="264" name="Google Shape;876;p26"/>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877;p26"/>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878;p26"/>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9" name="Google Shape;879;p26"/>
                <p:cNvGrpSpPr/>
                <p:nvPr/>
              </p:nvGrpSpPr>
              <p:grpSpPr>
                <a:xfrm>
                  <a:off x="59230" y="3269171"/>
                  <a:ext cx="382391" cy="400019"/>
                  <a:chOff x="966406" y="4426553"/>
                  <a:chExt cx="458723" cy="479869"/>
                </a:xfrm>
              </p:grpSpPr>
              <p:sp>
                <p:nvSpPr>
                  <p:cNvPr id="260" name="Google Shape;880;p26"/>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881;p26"/>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270" name="Google Shape;8697;p58"/>
          <p:cNvGrpSpPr>
            <a:grpSpLocks noChangeAspect="1"/>
          </p:cNvGrpSpPr>
          <p:nvPr/>
        </p:nvGrpSpPr>
        <p:grpSpPr>
          <a:xfrm>
            <a:off x="755576" y="1347614"/>
            <a:ext cx="655348" cy="576064"/>
            <a:chOff x="-3030525" y="3973150"/>
            <a:chExt cx="293025" cy="257575"/>
          </a:xfrm>
          <a:solidFill>
            <a:schemeClr val="bg2">
              <a:lumMod val="50000"/>
            </a:schemeClr>
          </a:solidFill>
        </p:grpSpPr>
        <p:sp>
          <p:nvSpPr>
            <p:cNvPr id="271"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8777;p58"/>
          <p:cNvGrpSpPr>
            <a:grpSpLocks noChangeAspect="1"/>
          </p:cNvGrpSpPr>
          <p:nvPr/>
        </p:nvGrpSpPr>
        <p:grpSpPr>
          <a:xfrm>
            <a:off x="2267744" y="2571750"/>
            <a:ext cx="740999" cy="792088"/>
            <a:chOff x="-2312225" y="3238300"/>
            <a:chExt cx="274125" cy="293025"/>
          </a:xfrm>
          <a:solidFill>
            <a:schemeClr val="bg2">
              <a:lumMod val="50000"/>
            </a:schemeClr>
          </a:solidFill>
        </p:grpSpPr>
        <p:sp>
          <p:nvSpPr>
            <p:cNvPr id="274"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5"/>
                                        </p:tgtEl>
                                        <p:attrNameLst>
                                          <p:attrName>style.visibility</p:attrName>
                                        </p:attrNameLst>
                                      </p:cBhvr>
                                      <p:to>
                                        <p:strVal val="visible"/>
                                      </p:to>
                                    </p:set>
                                    <p:animEffect transition="in" filter="fade">
                                      <p:cBhvr>
                                        <p:cTn id="7" dur="1000"/>
                                        <p:tgtEl>
                                          <p:spTgt spid="2145"/>
                                        </p:tgtEl>
                                      </p:cBhvr>
                                    </p:animEffect>
                                  </p:childTnLst>
                                </p:cTn>
                              </p:par>
                              <p:par>
                                <p:cTn id="8" presetID="10" presetClass="entr" presetSubtype="0" fill="hold" nodeType="withEffect">
                                  <p:stCondLst>
                                    <p:cond delay="0"/>
                                  </p:stCondLst>
                                  <p:childTnLst>
                                    <p:set>
                                      <p:cBhvr>
                                        <p:cTn id="9" dur="1" fill="hold">
                                          <p:stCondLst>
                                            <p:cond delay="0"/>
                                          </p:stCondLst>
                                        </p:cTn>
                                        <p:tgtEl>
                                          <p:spTgt spid="2152"/>
                                        </p:tgtEl>
                                        <p:attrNameLst>
                                          <p:attrName>style.visibility</p:attrName>
                                        </p:attrNameLst>
                                      </p:cBhvr>
                                      <p:to>
                                        <p:strVal val="visible"/>
                                      </p:to>
                                    </p:set>
                                    <p:animEffect transition="in" filter="fade">
                                      <p:cBhvr>
                                        <p:cTn id="10" dur="1000"/>
                                        <p:tgtEl>
                                          <p:spTgt spid="2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559"/>
        <p:cNvGrpSpPr/>
        <p:nvPr/>
      </p:nvGrpSpPr>
      <p:grpSpPr>
        <a:xfrm>
          <a:off x="0" y="0"/>
          <a:ext cx="0" cy="0"/>
          <a:chOff x="0" y="0"/>
          <a:chExt cx="0" cy="0"/>
        </a:xfrm>
      </p:grpSpPr>
      <p:sp>
        <p:nvSpPr>
          <p:cNvPr id="51"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77"/>
          <p:cNvGrpSpPr/>
          <p:nvPr/>
        </p:nvGrpSpPr>
        <p:grpSpPr>
          <a:xfrm>
            <a:off x="7396235" y="1721853"/>
            <a:ext cx="1037670" cy="2045238"/>
            <a:chOff x="7396235" y="1721853"/>
            <a:chExt cx="1037670" cy="2045238"/>
          </a:xfrm>
        </p:grpSpPr>
        <p:sp>
          <p:nvSpPr>
            <p:cNvPr id="1561" name="Google Shape;1561;p77"/>
            <p:cNvSpPr/>
            <p:nvPr/>
          </p:nvSpPr>
          <p:spPr>
            <a:xfrm rot="10269652" flipH="1">
              <a:off x="7482000" y="2524334"/>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7"/>
            <p:cNvGrpSpPr/>
            <p:nvPr/>
          </p:nvGrpSpPr>
          <p:grpSpPr>
            <a:xfrm rot="2700000">
              <a:off x="7878629" y="1895395"/>
              <a:ext cx="564891" cy="178747"/>
              <a:chOff x="6872640" y="3355362"/>
              <a:chExt cx="564897" cy="178749"/>
            </a:xfrm>
          </p:grpSpPr>
          <p:sp>
            <p:nvSpPr>
              <p:cNvPr id="1563" name="Google Shape;1563;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77"/>
          <p:cNvGrpSpPr/>
          <p:nvPr/>
        </p:nvGrpSpPr>
        <p:grpSpPr>
          <a:xfrm>
            <a:off x="830933" y="2247684"/>
            <a:ext cx="1102217" cy="1865376"/>
            <a:chOff x="830933" y="2247684"/>
            <a:chExt cx="1102217" cy="1865376"/>
          </a:xfrm>
        </p:grpSpPr>
        <p:grpSp>
          <p:nvGrpSpPr>
            <p:cNvPr id="1566" name="Google Shape;1566;p77"/>
            <p:cNvGrpSpPr/>
            <p:nvPr/>
          </p:nvGrpSpPr>
          <p:grpSpPr>
            <a:xfrm flipH="1">
              <a:off x="830933" y="2247684"/>
              <a:ext cx="1102217" cy="1494740"/>
              <a:chOff x="7452861" y="1397649"/>
              <a:chExt cx="1102217" cy="1494740"/>
            </a:xfrm>
          </p:grpSpPr>
          <p:sp>
            <p:nvSpPr>
              <p:cNvPr id="1567" name="Google Shape;1567;p77"/>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77"/>
            <p:cNvGrpSpPr/>
            <p:nvPr/>
          </p:nvGrpSpPr>
          <p:grpSpPr>
            <a:xfrm rot="2700000">
              <a:off x="904191" y="3760770"/>
              <a:ext cx="564891" cy="178747"/>
              <a:chOff x="6872640" y="3355362"/>
              <a:chExt cx="564897" cy="178749"/>
            </a:xfrm>
          </p:grpSpPr>
          <p:sp>
            <p:nvSpPr>
              <p:cNvPr id="1570" name="Google Shape;1570;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2" name="Google Shape;1572;p77"/>
          <p:cNvSpPr/>
          <p:nvPr/>
        </p:nvSpPr>
        <p:spPr>
          <a:xfrm>
            <a:off x="1558336" y="2415300"/>
            <a:ext cx="25470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rPr>
              <a:t>Technologies Used</a:t>
            </a:r>
            <a:endParaRPr dirty="0"/>
          </a:p>
        </p:txBody>
      </p:sp>
      <p:grpSp>
        <p:nvGrpSpPr>
          <p:cNvPr id="1574" name="Google Shape;1574;p77"/>
          <p:cNvGrpSpPr/>
          <p:nvPr/>
        </p:nvGrpSpPr>
        <p:grpSpPr>
          <a:xfrm>
            <a:off x="1185850" y="2040500"/>
            <a:ext cx="3250800" cy="1735200"/>
            <a:chOff x="1185850" y="2040500"/>
            <a:chExt cx="3250800" cy="1735200"/>
          </a:xfrm>
        </p:grpSpPr>
        <p:sp>
          <p:nvSpPr>
            <p:cNvPr id="1575" name="Google Shape;1575;p77"/>
            <p:cNvSpPr/>
            <p:nvPr/>
          </p:nvSpPr>
          <p:spPr>
            <a:xfrm>
              <a:off x="1185850"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77"/>
            <p:cNvGrpSpPr/>
            <p:nvPr/>
          </p:nvGrpSpPr>
          <p:grpSpPr>
            <a:xfrm>
              <a:off x="1305555" y="2161975"/>
              <a:ext cx="3011400" cy="146100"/>
              <a:chOff x="1903880" y="1595950"/>
              <a:chExt cx="3011400" cy="146100"/>
            </a:xfrm>
          </p:grpSpPr>
          <p:sp>
            <p:nvSpPr>
              <p:cNvPr id="1577" name="Google Shape;1577;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77"/>
              <p:cNvGrpSpPr/>
              <p:nvPr/>
            </p:nvGrpSpPr>
            <p:grpSpPr>
              <a:xfrm rot="10800000" flipH="1">
                <a:off x="1934947" y="1622040"/>
                <a:ext cx="429322" cy="93999"/>
                <a:chOff x="5795037" y="809024"/>
                <a:chExt cx="431653" cy="94500"/>
              </a:xfrm>
            </p:grpSpPr>
            <p:sp>
              <p:nvSpPr>
                <p:cNvPr id="1579" name="Google Shape;1579;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82" name="Google Shape;1582;p77"/>
          <p:cNvSpPr txBox="1">
            <a:spLocks noGrp="1"/>
          </p:cNvSpPr>
          <p:nvPr>
            <p:ph type="title" idx="2"/>
          </p:nvPr>
        </p:nvSpPr>
        <p:spPr>
          <a:xfrm>
            <a:off x="1769790" y="2497359"/>
            <a:ext cx="20829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smtClean="0"/>
              <a:t>TypeScript</a:t>
            </a:r>
            <a:endParaRPr dirty="0"/>
          </a:p>
        </p:txBody>
      </p:sp>
      <p:sp>
        <p:nvSpPr>
          <p:cNvPr id="1583" name="Google Shape;1583;p77"/>
          <p:cNvSpPr txBox="1">
            <a:spLocks noGrp="1"/>
          </p:cNvSpPr>
          <p:nvPr>
            <p:ph type="subTitle" idx="4"/>
          </p:nvPr>
        </p:nvSpPr>
        <p:spPr>
          <a:xfrm>
            <a:off x="1426888" y="2864888"/>
            <a:ext cx="2768700" cy="809700"/>
          </a:xfrm>
          <a:prstGeom prst="rect">
            <a:avLst/>
          </a:prstGeom>
        </p:spPr>
        <p:txBody>
          <a:bodyPr spcFirstLastPara="1" wrap="square" lIns="91425" tIns="91425" rIns="91425" bIns="91425" anchor="ctr" anchorCtr="0">
            <a:noAutofit/>
          </a:bodyPr>
          <a:lstStyle/>
          <a:p>
            <a:pPr marL="0" lvl="0" indent="0"/>
            <a:r>
              <a:rPr lang="en-US" sz="1200" dirty="0" smtClean="0"/>
              <a:t>TypeScript, a superset of JavaScript, brings static typing to enhance code quality and developer productivity in our frontend development.</a:t>
            </a:r>
            <a:endParaRPr sz="1200" dirty="0"/>
          </a:p>
        </p:txBody>
      </p:sp>
      <p:grpSp>
        <p:nvGrpSpPr>
          <p:cNvPr id="1588" name="Google Shape;1588;p77"/>
          <p:cNvGrpSpPr/>
          <p:nvPr/>
        </p:nvGrpSpPr>
        <p:grpSpPr>
          <a:xfrm>
            <a:off x="4707338" y="2040500"/>
            <a:ext cx="3250800" cy="1735200"/>
            <a:chOff x="4707338" y="2040500"/>
            <a:chExt cx="3250800" cy="1735200"/>
          </a:xfrm>
        </p:grpSpPr>
        <p:sp>
          <p:nvSpPr>
            <p:cNvPr id="1589" name="Google Shape;1589;p77"/>
            <p:cNvSpPr/>
            <p:nvPr/>
          </p:nvSpPr>
          <p:spPr>
            <a:xfrm>
              <a:off x="4707338"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1590;p77"/>
            <p:cNvGrpSpPr/>
            <p:nvPr/>
          </p:nvGrpSpPr>
          <p:grpSpPr>
            <a:xfrm>
              <a:off x="4827043" y="2161975"/>
              <a:ext cx="3011400" cy="146100"/>
              <a:chOff x="1903880" y="1595950"/>
              <a:chExt cx="3011400" cy="146100"/>
            </a:xfrm>
          </p:grpSpPr>
          <p:sp>
            <p:nvSpPr>
              <p:cNvPr id="1591" name="Google Shape;1591;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77"/>
              <p:cNvGrpSpPr/>
              <p:nvPr/>
            </p:nvGrpSpPr>
            <p:grpSpPr>
              <a:xfrm rot="10800000" flipH="1">
                <a:off x="1934947" y="1622040"/>
                <a:ext cx="429322" cy="93999"/>
                <a:chOff x="5795037" y="809024"/>
                <a:chExt cx="431653" cy="94500"/>
              </a:xfrm>
            </p:grpSpPr>
            <p:sp>
              <p:nvSpPr>
                <p:cNvPr id="1593" name="Google Shape;1593;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6" name="Google Shape;1596;p77"/>
          <p:cNvSpPr/>
          <p:nvPr/>
        </p:nvSpPr>
        <p:spPr>
          <a:xfrm>
            <a:off x="5059249" y="2426300"/>
            <a:ext cx="25470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txBox="1">
            <a:spLocks noGrp="1"/>
          </p:cNvSpPr>
          <p:nvPr>
            <p:ph type="title" idx="3"/>
          </p:nvPr>
        </p:nvSpPr>
        <p:spPr>
          <a:xfrm>
            <a:off x="5291263" y="2508350"/>
            <a:ext cx="20829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Angular</a:t>
            </a:r>
            <a:endParaRPr dirty="0"/>
          </a:p>
        </p:txBody>
      </p:sp>
      <p:sp>
        <p:nvSpPr>
          <p:cNvPr id="1598" name="Google Shape;1598;p77"/>
          <p:cNvSpPr txBox="1">
            <a:spLocks noGrp="1"/>
          </p:cNvSpPr>
          <p:nvPr>
            <p:ph type="subTitle" idx="1"/>
          </p:nvPr>
        </p:nvSpPr>
        <p:spPr>
          <a:xfrm>
            <a:off x="4948388" y="2875872"/>
            <a:ext cx="2768700" cy="809700"/>
          </a:xfrm>
          <a:prstGeom prst="rect">
            <a:avLst/>
          </a:prstGeom>
        </p:spPr>
        <p:txBody>
          <a:bodyPr spcFirstLastPara="1" wrap="square" lIns="91425" tIns="91425" rIns="91425" bIns="91425" anchor="ctr" anchorCtr="0">
            <a:noAutofit/>
          </a:bodyPr>
          <a:lstStyle/>
          <a:p>
            <a:pPr marL="0" lvl="0" indent="0"/>
            <a:r>
              <a:rPr lang="en-US" sz="1200" dirty="0" smtClean="0"/>
              <a:t>Angular, a powerful and modular frontend framework, structures our user interface, enabling dynamic and responsive interactions crucial for a seamless culinary exploration experience.</a:t>
            </a:r>
            <a:endParaRPr sz="1200" dirty="0"/>
          </a:p>
        </p:txBody>
      </p:sp>
      <p:grpSp>
        <p:nvGrpSpPr>
          <p:cNvPr id="1599" name="Google Shape;1599;p77"/>
          <p:cNvGrpSpPr/>
          <p:nvPr/>
        </p:nvGrpSpPr>
        <p:grpSpPr>
          <a:xfrm>
            <a:off x="2709127" y="1763782"/>
            <a:ext cx="2261056" cy="2409512"/>
            <a:chOff x="775177" y="1606057"/>
            <a:chExt cx="2261056" cy="2409512"/>
          </a:xfrm>
        </p:grpSpPr>
        <p:sp>
          <p:nvSpPr>
            <p:cNvPr id="1600" name="Google Shape;1600;p77"/>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0"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14</a:t>
            </a:r>
            <a:endParaRPr b="1" dirty="0">
              <a:latin typeface="Bauhaus 93" pitchFamily="82" charset="0"/>
            </a:endParaRPr>
          </a:p>
        </p:txBody>
      </p:sp>
      <p:sp>
        <p:nvSpPr>
          <p:cNvPr id="52"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2"/>
                                        </p:tgtEl>
                                        <p:attrNameLst>
                                          <p:attrName>style.visibility</p:attrName>
                                        </p:attrNameLst>
                                      </p:cBhvr>
                                      <p:to>
                                        <p:strVal val="visible"/>
                                      </p:to>
                                    </p:set>
                                    <p:animEffect transition="in" filter="fade">
                                      <p:cBhvr>
                                        <p:cTn id="7" dur="1000"/>
                                        <p:tgtEl>
                                          <p:spTgt spid="1582"/>
                                        </p:tgtEl>
                                      </p:cBhvr>
                                    </p:animEffect>
                                  </p:childTnLst>
                                </p:cTn>
                              </p:par>
                              <p:par>
                                <p:cTn id="8" presetID="10" presetClass="entr" presetSubtype="0" fill="hold" nodeType="withEffect">
                                  <p:stCondLst>
                                    <p:cond delay="0"/>
                                  </p:stCondLst>
                                  <p:childTnLst>
                                    <p:set>
                                      <p:cBhvr>
                                        <p:cTn id="9" dur="1" fill="hold">
                                          <p:stCondLst>
                                            <p:cond delay="0"/>
                                          </p:stCondLst>
                                        </p:cTn>
                                        <p:tgtEl>
                                          <p:spTgt spid="1583"/>
                                        </p:tgtEl>
                                        <p:attrNameLst>
                                          <p:attrName>style.visibility</p:attrName>
                                        </p:attrNameLst>
                                      </p:cBhvr>
                                      <p:to>
                                        <p:strVal val="visible"/>
                                      </p:to>
                                    </p:set>
                                    <p:animEffect transition="in" filter="fade">
                                      <p:cBhvr>
                                        <p:cTn id="10" dur="1000"/>
                                        <p:tgtEl>
                                          <p:spTgt spid="158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97"/>
                                        </p:tgtEl>
                                        <p:attrNameLst>
                                          <p:attrName>style.visibility</p:attrName>
                                        </p:attrNameLst>
                                      </p:cBhvr>
                                      <p:to>
                                        <p:strVal val="visible"/>
                                      </p:to>
                                    </p:set>
                                    <p:animEffect transition="in" filter="fade">
                                      <p:cBhvr>
                                        <p:cTn id="14" dur="1000"/>
                                        <p:tgtEl>
                                          <p:spTgt spid="1597"/>
                                        </p:tgtEl>
                                      </p:cBhvr>
                                    </p:animEffect>
                                  </p:childTnLst>
                                </p:cTn>
                              </p:par>
                              <p:par>
                                <p:cTn id="15" presetID="10" presetClass="entr" presetSubtype="0" fill="hold" nodeType="withEffect">
                                  <p:stCondLst>
                                    <p:cond delay="0"/>
                                  </p:stCondLst>
                                  <p:childTnLst>
                                    <p:set>
                                      <p:cBhvr>
                                        <p:cTn id="16" dur="1" fill="hold">
                                          <p:stCondLst>
                                            <p:cond delay="0"/>
                                          </p:stCondLst>
                                        </p:cTn>
                                        <p:tgtEl>
                                          <p:spTgt spid="1598"/>
                                        </p:tgtEl>
                                        <p:attrNameLst>
                                          <p:attrName>style.visibility</p:attrName>
                                        </p:attrNameLst>
                                      </p:cBhvr>
                                      <p:to>
                                        <p:strVal val="visible"/>
                                      </p:to>
                                    </p:set>
                                    <p:animEffect transition="in" filter="fade">
                                      <p:cBhvr>
                                        <p:cTn id="17" dur="10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62"/>
        <p:cNvGrpSpPr/>
        <p:nvPr/>
      </p:nvGrpSpPr>
      <p:grpSpPr>
        <a:xfrm>
          <a:off x="0" y="0"/>
          <a:ext cx="0" cy="0"/>
          <a:chOff x="0" y="0"/>
          <a:chExt cx="0" cy="0"/>
        </a:xfrm>
      </p:grpSpPr>
      <p:sp>
        <p:nvSpPr>
          <p:cNvPr id="52"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0"/>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Project Structure</a:t>
            </a:r>
            <a:endParaRPr dirty="0"/>
          </a:p>
        </p:txBody>
      </p:sp>
      <p:sp>
        <p:nvSpPr>
          <p:cNvPr id="1764" name="Google Shape;1764;p80"/>
          <p:cNvSpPr txBox="1">
            <a:spLocks noGrp="1"/>
          </p:cNvSpPr>
          <p:nvPr>
            <p:ph type="subTitle" idx="1"/>
          </p:nvPr>
        </p:nvSpPr>
        <p:spPr>
          <a:xfrm>
            <a:off x="720000" y="1755800"/>
            <a:ext cx="3705300" cy="2616150"/>
          </a:xfrm>
          <a:prstGeom prst="rect">
            <a:avLst/>
          </a:prstGeom>
        </p:spPr>
        <p:txBody>
          <a:bodyPr spcFirstLastPara="1" wrap="square" lIns="91425" tIns="91425" rIns="91425" bIns="91425" anchor="ctr" anchorCtr="0">
            <a:noAutofit/>
          </a:bodyPr>
          <a:lstStyle/>
          <a:p>
            <a:r>
              <a:rPr lang="en-US" dirty="0" smtClean="0"/>
              <a:t>The front-end project structure adheres to a modular and organized design, typical for a </a:t>
            </a:r>
            <a:r>
              <a:rPr lang="en-US" dirty="0" err="1" smtClean="0"/>
              <a:t>TypeScript</a:t>
            </a:r>
            <a:r>
              <a:rPr lang="en-US" dirty="0" smtClean="0"/>
              <a:t>/Angular application. Key components include:</a:t>
            </a:r>
            <a:endParaRPr lang="en-US" b="1" dirty="0" smtClean="0"/>
          </a:p>
          <a:p>
            <a:r>
              <a:rPr lang="en-US" b="1" dirty="0" smtClean="0"/>
              <a:t>/</a:t>
            </a:r>
            <a:r>
              <a:rPr lang="en-US" b="1" dirty="0" smtClean="0"/>
              <a:t>app:</a:t>
            </a:r>
            <a:endParaRPr lang="en-US" dirty="0" smtClean="0"/>
          </a:p>
          <a:p>
            <a:r>
              <a:rPr lang="en-US" b="1" dirty="0" smtClean="0"/>
              <a:t>/components:</a:t>
            </a:r>
            <a:r>
              <a:rPr lang="en-US" dirty="0" smtClean="0"/>
              <a:t> Houses individual components responsible for specific UI elements.</a:t>
            </a:r>
          </a:p>
          <a:p>
            <a:r>
              <a:rPr lang="en-US" b="1" dirty="0" smtClean="0"/>
              <a:t>/services:</a:t>
            </a:r>
            <a:r>
              <a:rPr lang="en-US" dirty="0" smtClean="0"/>
              <a:t> Contains services handling business logic and data interactions.</a:t>
            </a:r>
          </a:p>
          <a:p>
            <a:r>
              <a:rPr lang="en-US" b="1" dirty="0" smtClean="0"/>
              <a:t>/models:</a:t>
            </a:r>
            <a:r>
              <a:rPr lang="en-US" dirty="0" smtClean="0"/>
              <a:t> Stores data models defining the structure of application data.</a:t>
            </a:r>
          </a:p>
          <a:p>
            <a:pPr marL="0" indent="0">
              <a:buClr>
                <a:srgbClr val="273D40"/>
              </a:buClr>
              <a:buSzPts val="600"/>
              <a:buNone/>
            </a:pPr>
            <a:endParaRPr lang="en-US" dirty="0" smtClean="0"/>
          </a:p>
        </p:txBody>
      </p:sp>
      <p:grpSp>
        <p:nvGrpSpPr>
          <p:cNvPr id="1765" name="Google Shape;1765;p80"/>
          <p:cNvGrpSpPr/>
          <p:nvPr/>
        </p:nvGrpSpPr>
        <p:grpSpPr>
          <a:xfrm>
            <a:off x="4860032" y="1635646"/>
            <a:ext cx="3852078" cy="2198521"/>
            <a:chOff x="4646884" y="1534161"/>
            <a:chExt cx="3852078" cy="2198521"/>
          </a:xfrm>
        </p:grpSpPr>
        <p:grpSp>
          <p:nvGrpSpPr>
            <p:cNvPr id="1766" name="Google Shape;1766;p80"/>
            <p:cNvGrpSpPr/>
            <p:nvPr/>
          </p:nvGrpSpPr>
          <p:grpSpPr>
            <a:xfrm flipH="1">
              <a:off x="4994335" y="1705248"/>
              <a:ext cx="861213" cy="1229177"/>
              <a:chOff x="5484390" y="2699155"/>
              <a:chExt cx="1632940" cy="2330636"/>
            </a:xfrm>
          </p:grpSpPr>
          <p:sp>
            <p:nvSpPr>
              <p:cNvPr id="1767" name="Google Shape;1767;p80"/>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0"/>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0"/>
            <p:cNvGrpSpPr/>
            <p:nvPr/>
          </p:nvGrpSpPr>
          <p:grpSpPr>
            <a:xfrm>
              <a:off x="4646884" y="2774145"/>
              <a:ext cx="1170434" cy="792593"/>
              <a:chOff x="5275594" y="2739478"/>
              <a:chExt cx="1119818" cy="758317"/>
            </a:xfrm>
          </p:grpSpPr>
          <p:sp>
            <p:nvSpPr>
              <p:cNvPr id="1770" name="Google Shape;1770;p80"/>
              <p:cNvSpPr/>
              <p:nvPr/>
            </p:nvSpPr>
            <p:spPr>
              <a:xfrm>
                <a:off x="5492248" y="2739478"/>
                <a:ext cx="903164" cy="758317"/>
              </a:xfrm>
              <a:custGeom>
                <a:avLst/>
                <a:gdLst/>
                <a:ahLst/>
                <a:cxnLst/>
                <a:rect l="l" t="t" r="r" b="b"/>
                <a:pathLst>
                  <a:path w="81994" h="68844" extrusionOk="0">
                    <a:moveTo>
                      <a:pt x="6777" y="1"/>
                    </a:moveTo>
                    <a:cubicBezTo>
                      <a:pt x="3043" y="1"/>
                      <a:pt x="0" y="3043"/>
                      <a:pt x="0" y="6778"/>
                    </a:cubicBezTo>
                    <a:lnTo>
                      <a:pt x="0" y="62067"/>
                    </a:lnTo>
                    <a:cubicBezTo>
                      <a:pt x="0" y="65801"/>
                      <a:pt x="3043" y="68844"/>
                      <a:pt x="6777" y="68844"/>
                    </a:cubicBezTo>
                    <a:lnTo>
                      <a:pt x="75217" y="68844"/>
                    </a:lnTo>
                    <a:cubicBezTo>
                      <a:pt x="78952" y="68844"/>
                      <a:pt x="81993" y="65801"/>
                      <a:pt x="81993" y="62067"/>
                    </a:cubicBezTo>
                    <a:lnTo>
                      <a:pt x="81993" y="6778"/>
                    </a:lnTo>
                    <a:cubicBezTo>
                      <a:pt x="81993" y="3043"/>
                      <a:pt x="78952" y="1"/>
                      <a:pt x="75217"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p:cNvSpPr/>
              <p:nvPr/>
            </p:nvSpPr>
            <p:spPr>
              <a:xfrm>
                <a:off x="5275594" y="3124397"/>
                <a:ext cx="95742" cy="246273"/>
              </a:xfrm>
              <a:custGeom>
                <a:avLst/>
                <a:gdLst/>
                <a:ahLst/>
                <a:cxnLst/>
                <a:rect l="l" t="t" r="r" b="b"/>
                <a:pathLst>
                  <a:path w="8692" h="22358" extrusionOk="0">
                    <a:moveTo>
                      <a:pt x="1852" y="1"/>
                    </a:moveTo>
                    <a:cubicBezTo>
                      <a:pt x="837" y="1"/>
                      <a:pt x="0" y="838"/>
                      <a:pt x="0" y="1868"/>
                    </a:cubicBezTo>
                    <a:lnTo>
                      <a:pt x="0" y="20490"/>
                    </a:lnTo>
                    <a:cubicBezTo>
                      <a:pt x="0" y="21520"/>
                      <a:pt x="837" y="22357"/>
                      <a:pt x="1852" y="22357"/>
                    </a:cubicBezTo>
                    <a:lnTo>
                      <a:pt x="6841" y="22357"/>
                    </a:lnTo>
                    <a:cubicBezTo>
                      <a:pt x="7855" y="22357"/>
                      <a:pt x="8692" y="21520"/>
                      <a:pt x="8692" y="20490"/>
                    </a:cubicBezTo>
                    <a:lnTo>
                      <a:pt x="8692" y="1868"/>
                    </a:lnTo>
                    <a:cubicBezTo>
                      <a:pt x="8692" y="838"/>
                      <a:pt x="7855" y="1"/>
                      <a:pt x="6841"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0"/>
              <p:cNvSpPr/>
              <p:nvPr/>
            </p:nvSpPr>
            <p:spPr>
              <a:xfrm>
                <a:off x="5444564" y="3004003"/>
                <a:ext cx="95566" cy="366667"/>
              </a:xfrm>
              <a:custGeom>
                <a:avLst/>
                <a:gdLst/>
                <a:ahLst/>
                <a:cxnLst/>
                <a:rect l="l" t="t" r="r" b="b"/>
                <a:pathLst>
                  <a:path w="8676" h="33288" extrusionOk="0">
                    <a:moveTo>
                      <a:pt x="1851" y="1"/>
                    </a:moveTo>
                    <a:cubicBezTo>
                      <a:pt x="820" y="1"/>
                      <a:pt x="0" y="838"/>
                      <a:pt x="0" y="1852"/>
                    </a:cubicBezTo>
                    <a:lnTo>
                      <a:pt x="0" y="31420"/>
                    </a:lnTo>
                    <a:cubicBezTo>
                      <a:pt x="0" y="32450"/>
                      <a:pt x="820" y="33287"/>
                      <a:pt x="1851" y="33287"/>
                    </a:cubicBezTo>
                    <a:lnTo>
                      <a:pt x="6825" y="33287"/>
                    </a:lnTo>
                    <a:cubicBezTo>
                      <a:pt x="7855" y="33287"/>
                      <a:pt x="8675" y="32450"/>
                      <a:pt x="8675" y="31420"/>
                    </a:cubicBezTo>
                    <a:lnTo>
                      <a:pt x="8675" y="1852"/>
                    </a:lnTo>
                    <a:cubicBezTo>
                      <a:pt x="8675" y="838"/>
                      <a:pt x="7855" y="1"/>
                      <a:pt x="6825"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0"/>
              <p:cNvSpPr/>
              <p:nvPr/>
            </p:nvSpPr>
            <p:spPr>
              <a:xfrm>
                <a:off x="5613347" y="3201865"/>
                <a:ext cx="95753" cy="168805"/>
              </a:xfrm>
              <a:custGeom>
                <a:avLst/>
                <a:gdLst/>
                <a:ahLst/>
                <a:cxnLst/>
                <a:rect l="l" t="t" r="r" b="b"/>
                <a:pathLst>
                  <a:path w="8693" h="15325" extrusionOk="0">
                    <a:moveTo>
                      <a:pt x="1851" y="1"/>
                    </a:moveTo>
                    <a:cubicBezTo>
                      <a:pt x="837" y="1"/>
                      <a:pt x="0" y="838"/>
                      <a:pt x="0" y="1852"/>
                    </a:cubicBezTo>
                    <a:lnTo>
                      <a:pt x="0" y="13457"/>
                    </a:lnTo>
                    <a:cubicBezTo>
                      <a:pt x="0" y="14487"/>
                      <a:pt x="837" y="15324"/>
                      <a:pt x="1851" y="15324"/>
                    </a:cubicBezTo>
                    <a:lnTo>
                      <a:pt x="6825" y="15324"/>
                    </a:lnTo>
                    <a:cubicBezTo>
                      <a:pt x="7855" y="15324"/>
                      <a:pt x="8692" y="14487"/>
                      <a:pt x="8692" y="13457"/>
                    </a:cubicBezTo>
                    <a:lnTo>
                      <a:pt x="8692" y="1852"/>
                    </a:lnTo>
                    <a:cubicBezTo>
                      <a:pt x="8692" y="838"/>
                      <a:pt x="7855" y="1"/>
                      <a:pt x="6825"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p:cNvSpPr/>
              <p:nvPr/>
            </p:nvSpPr>
            <p:spPr>
              <a:xfrm>
                <a:off x="5782130" y="2888588"/>
                <a:ext cx="95753" cy="482082"/>
              </a:xfrm>
              <a:custGeom>
                <a:avLst/>
                <a:gdLst/>
                <a:ahLst/>
                <a:cxnLst/>
                <a:rect l="l" t="t" r="r" b="b"/>
                <a:pathLst>
                  <a:path w="8693" h="43766" extrusionOk="0">
                    <a:moveTo>
                      <a:pt x="1868" y="1"/>
                    </a:moveTo>
                    <a:cubicBezTo>
                      <a:pt x="838" y="1"/>
                      <a:pt x="1" y="821"/>
                      <a:pt x="1" y="1851"/>
                    </a:cubicBezTo>
                    <a:lnTo>
                      <a:pt x="1" y="41898"/>
                    </a:lnTo>
                    <a:cubicBezTo>
                      <a:pt x="1" y="42928"/>
                      <a:pt x="838" y="43765"/>
                      <a:pt x="1868" y="43765"/>
                    </a:cubicBezTo>
                    <a:lnTo>
                      <a:pt x="6841" y="43765"/>
                    </a:lnTo>
                    <a:cubicBezTo>
                      <a:pt x="7871" y="43765"/>
                      <a:pt x="8693" y="42928"/>
                      <a:pt x="8693" y="41898"/>
                    </a:cubicBezTo>
                    <a:lnTo>
                      <a:pt x="8693" y="1851"/>
                    </a:lnTo>
                    <a:cubicBezTo>
                      <a:pt x="8693" y="821"/>
                      <a:pt x="7871" y="1"/>
                      <a:pt x="6841"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p:cNvSpPr/>
              <p:nvPr/>
            </p:nvSpPr>
            <p:spPr>
              <a:xfrm>
                <a:off x="5951089" y="3067835"/>
                <a:ext cx="95753" cy="302835"/>
              </a:xfrm>
              <a:custGeom>
                <a:avLst/>
                <a:gdLst/>
                <a:ahLst/>
                <a:cxnLst/>
                <a:rect l="l" t="t" r="r" b="b"/>
                <a:pathLst>
                  <a:path w="8693" h="27493" extrusionOk="0">
                    <a:moveTo>
                      <a:pt x="1852" y="0"/>
                    </a:moveTo>
                    <a:cubicBezTo>
                      <a:pt x="822" y="0"/>
                      <a:pt x="1" y="837"/>
                      <a:pt x="1" y="1867"/>
                    </a:cubicBezTo>
                    <a:lnTo>
                      <a:pt x="1" y="25625"/>
                    </a:lnTo>
                    <a:cubicBezTo>
                      <a:pt x="1" y="26655"/>
                      <a:pt x="822" y="27492"/>
                      <a:pt x="1852" y="27492"/>
                    </a:cubicBezTo>
                    <a:lnTo>
                      <a:pt x="6825" y="27492"/>
                    </a:lnTo>
                    <a:cubicBezTo>
                      <a:pt x="7856" y="27492"/>
                      <a:pt x="8693" y="26655"/>
                      <a:pt x="8693" y="25625"/>
                    </a:cubicBezTo>
                    <a:lnTo>
                      <a:pt x="8693" y="1867"/>
                    </a:lnTo>
                    <a:cubicBezTo>
                      <a:pt x="8693" y="837"/>
                      <a:pt x="7856" y="0"/>
                      <a:pt x="6825" y="0"/>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6" name="Google Shape;1776;p80"/>
            <p:cNvSpPr/>
            <p:nvPr/>
          </p:nvSpPr>
          <p:spPr>
            <a:xfrm>
              <a:off x="5502493" y="1742498"/>
              <a:ext cx="2205463" cy="1990184"/>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0"/>
            <p:cNvSpPr/>
            <p:nvPr/>
          </p:nvSpPr>
          <p:spPr>
            <a:xfrm>
              <a:off x="5592383" y="1846563"/>
              <a:ext cx="1991700" cy="14883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p:cNvSpPr/>
            <p:nvPr/>
          </p:nvSpPr>
          <p:spPr>
            <a:xfrm>
              <a:off x="7623185" y="1534161"/>
              <a:ext cx="392668" cy="392668"/>
            </a:xfrm>
            <a:custGeom>
              <a:avLst/>
              <a:gdLst/>
              <a:ahLst/>
              <a:cxnLst/>
              <a:rect l="l" t="t" r="r" b="b"/>
              <a:pathLst>
                <a:path w="34108" h="34108" extrusionOk="0">
                  <a:moveTo>
                    <a:pt x="1" y="0"/>
                  </a:moveTo>
                  <a:lnTo>
                    <a:pt x="1" y="15742"/>
                  </a:lnTo>
                  <a:cubicBezTo>
                    <a:pt x="9835" y="16418"/>
                    <a:pt x="17690" y="24273"/>
                    <a:pt x="18366" y="34108"/>
                  </a:cubicBezTo>
                  <a:lnTo>
                    <a:pt x="34108" y="34108"/>
                  </a:lnTo>
                  <a:cubicBezTo>
                    <a:pt x="33384" y="15598"/>
                    <a:pt x="18511" y="725"/>
                    <a:pt x="1" y="0"/>
                  </a:cubicBezTo>
                  <a:close/>
                </a:path>
              </a:pathLst>
            </a:custGeom>
            <a:solidFill>
              <a:schemeClr val="accent5"/>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rgbClr val="000000"/>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0"/>
            <p:cNvSpPr/>
            <p:nvPr/>
          </p:nvSpPr>
          <p:spPr>
            <a:xfrm>
              <a:off x="7958977" y="264252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p:cNvSpPr/>
            <p:nvPr/>
          </p:nvSpPr>
          <p:spPr>
            <a:xfrm>
              <a:off x="8190805" y="264252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0"/>
            <p:cNvSpPr/>
            <p:nvPr/>
          </p:nvSpPr>
          <p:spPr>
            <a:xfrm>
              <a:off x="7340204" y="3651372"/>
              <a:ext cx="334496" cy="52819"/>
            </a:xfrm>
            <a:custGeom>
              <a:avLst/>
              <a:gdLst/>
              <a:ahLst/>
              <a:cxnLst/>
              <a:rect l="l" t="t" r="r" b="b"/>
              <a:pathLst>
                <a:path w="29055" h="4588" extrusionOk="0">
                  <a:moveTo>
                    <a:pt x="2303" y="1"/>
                  </a:moveTo>
                  <a:cubicBezTo>
                    <a:pt x="1031" y="1"/>
                    <a:pt x="1" y="1014"/>
                    <a:pt x="1" y="2286"/>
                  </a:cubicBezTo>
                  <a:cubicBezTo>
                    <a:pt x="1" y="3557"/>
                    <a:pt x="1031" y="4588"/>
                    <a:pt x="2303" y="4588"/>
                  </a:cubicBezTo>
                  <a:lnTo>
                    <a:pt x="26752" y="4588"/>
                  </a:lnTo>
                  <a:cubicBezTo>
                    <a:pt x="28024" y="4588"/>
                    <a:pt x="29054" y="3557"/>
                    <a:pt x="29054" y="2286"/>
                  </a:cubicBezTo>
                  <a:cubicBezTo>
                    <a:pt x="29054" y="1014"/>
                    <a:pt x="28024" y="1"/>
                    <a:pt x="26752"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0"/>
            <p:cNvSpPr/>
            <p:nvPr/>
          </p:nvSpPr>
          <p:spPr>
            <a:xfrm>
              <a:off x="7724742" y="3651372"/>
              <a:ext cx="197543" cy="52819"/>
            </a:xfrm>
            <a:custGeom>
              <a:avLst/>
              <a:gdLst/>
              <a:ahLst/>
              <a:cxnLst/>
              <a:rect l="l" t="t" r="r" b="b"/>
              <a:pathLst>
                <a:path w="17159" h="4588" extrusionOk="0">
                  <a:moveTo>
                    <a:pt x="2286" y="1"/>
                  </a:moveTo>
                  <a:cubicBezTo>
                    <a:pt x="1031" y="1"/>
                    <a:pt x="0" y="1014"/>
                    <a:pt x="0" y="2286"/>
                  </a:cubicBezTo>
                  <a:cubicBezTo>
                    <a:pt x="0" y="3557"/>
                    <a:pt x="1031" y="4588"/>
                    <a:pt x="2286" y="4588"/>
                  </a:cubicBezTo>
                  <a:lnTo>
                    <a:pt x="14873" y="4588"/>
                  </a:lnTo>
                  <a:cubicBezTo>
                    <a:pt x="16144" y="4588"/>
                    <a:pt x="17159" y="3557"/>
                    <a:pt x="17159" y="2286"/>
                  </a:cubicBezTo>
                  <a:cubicBezTo>
                    <a:pt x="17159" y="1014"/>
                    <a:pt x="16144" y="1"/>
                    <a:pt x="14873"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p:cNvSpPr/>
            <p:nvPr/>
          </p:nvSpPr>
          <p:spPr>
            <a:xfrm>
              <a:off x="7347987" y="3531659"/>
              <a:ext cx="193099" cy="21505"/>
            </a:xfrm>
            <a:custGeom>
              <a:avLst/>
              <a:gdLst/>
              <a:ahLst/>
              <a:cxnLst/>
              <a:rect l="l" t="t" r="r" b="b"/>
              <a:pathLst>
                <a:path w="16773" h="1868" extrusionOk="0">
                  <a:moveTo>
                    <a:pt x="934" y="1"/>
                  </a:moveTo>
                  <a:cubicBezTo>
                    <a:pt x="419" y="1"/>
                    <a:pt x="1" y="419"/>
                    <a:pt x="1" y="934"/>
                  </a:cubicBezTo>
                  <a:cubicBezTo>
                    <a:pt x="1" y="1450"/>
                    <a:pt x="419" y="1868"/>
                    <a:pt x="934" y="1868"/>
                  </a:cubicBezTo>
                  <a:lnTo>
                    <a:pt x="15856" y="1868"/>
                  </a:lnTo>
                  <a:cubicBezTo>
                    <a:pt x="16354" y="1868"/>
                    <a:pt x="16773" y="1450"/>
                    <a:pt x="16773" y="934"/>
                  </a:cubicBezTo>
                  <a:cubicBezTo>
                    <a:pt x="16773" y="419"/>
                    <a:pt x="16354" y="1"/>
                    <a:pt x="15856"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p:cNvSpPr/>
            <p:nvPr/>
          </p:nvSpPr>
          <p:spPr>
            <a:xfrm>
              <a:off x="5725006" y="1597909"/>
              <a:ext cx="786442" cy="495878"/>
            </a:xfrm>
            <a:custGeom>
              <a:avLst/>
              <a:gdLst/>
              <a:ahLst/>
              <a:cxnLst/>
              <a:rect l="l" t="t" r="r" b="b"/>
              <a:pathLst>
                <a:path w="68312" h="43073" extrusionOk="0">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0"/>
            <p:cNvSpPr/>
            <p:nvPr/>
          </p:nvSpPr>
          <p:spPr>
            <a:xfrm>
              <a:off x="5829338" y="1701676"/>
              <a:ext cx="173459" cy="173459"/>
            </a:xfrm>
            <a:custGeom>
              <a:avLst/>
              <a:gdLst/>
              <a:ahLst/>
              <a:cxnLst/>
              <a:rect l="l" t="t" r="r" b="b"/>
              <a:pathLst>
                <a:path w="15067" h="15067" extrusionOk="0">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0"/>
            <p:cNvSpPr/>
            <p:nvPr/>
          </p:nvSpPr>
          <p:spPr>
            <a:xfrm>
              <a:off x="5876783" y="1755788"/>
              <a:ext cx="78389" cy="71907"/>
            </a:xfrm>
            <a:custGeom>
              <a:avLst/>
              <a:gdLst/>
              <a:ahLst/>
              <a:cxnLst/>
              <a:rect l="l" t="t" r="r" b="b"/>
              <a:pathLst>
                <a:path w="6809" h="6246" extrusionOk="0">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80"/>
            <p:cNvGrpSpPr/>
            <p:nvPr/>
          </p:nvGrpSpPr>
          <p:grpSpPr>
            <a:xfrm>
              <a:off x="7347827" y="3520282"/>
              <a:ext cx="566514" cy="47034"/>
              <a:chOff x="7321597" y="3605750"/>
              <a:chExt cx="542015" cy="45000"/>
            </a:xfrm>
          </p:grpSpPr>
          <p:sp>
            <p:nvSpPr>
              <p:cNvPr id="1790" name="Google Shape;1790;p80"/>
              <p:cNvSpPr/>
              <p:nvPr/>
            </p:nvSpPr>
            <p:spPr>
              <a:xfrm>
                <a:off x="7321597" y="3616569"/>
                <a:ext cx="542015" cy="20576"/>
              </a:xfrm>
              <a:custGeom>
                <a:avLst/>
                <a:gdLst/>
                <a:ahLst/>
                <a:cxnLst/>
                <a:rect l="l" t="t" r="r" b="b"/>
                <a:pathLst>
                  <a:path w="49207" h="1868" extrusionOk="0">
                    <a:moveTo>
                      <a:pt x="934" y="1"/>
                    </a:moveTo>
                    <a:cubicBezTo>
                      <a:pt x="419" y="1"/>
                      <a:pt x="1" y="419"/>
                      <a:pt x="1" y="934"/>
                    </a:cubicBezTo>
                    <a:cubicBezTo>
                      <a:pt x="1" y="1450"/>
                      <a:pt x="419" y="1868"/>
                      <a:pt x="934" y="1868"/>
                    </a:cubicBezTo>
                    <a:lnTo>
                      <a:pt x="48289" y="1868"/>
                    </a:lnTo>
                    <a:cubicBezTo>
                      <a:pt x="48804" y="1868"/>
                      <a:pt x="49207" y="1450"/>
                      <a:pt x="49207" y="934"/>
                    </a:cubicBezTo>
                    <a:cubicBezTo>
                      <a:pt x="49207" y="419"/>
                      <a:pt x="48804" y="1"/>
                      <a:pt x="48289"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0"/>
              <p:cNvSpPr/>
              <p:nvPr/>
            </p:nvSpPr>
            <p:spPr>
              <a:xfrm>
                <a:off x="7489900" y="3605750"/>
                <a:ext cx="45000" cy="45000"/>
              </a:xfrm>
              <a:prstGeom prst="ellipse">
                <a:avLst/>
              </a:pr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80"/>
            <p:cNvGrpSpPr/>
            <p:nvPr/>
          </p:nvGrpSpPr>
          <p:grpSpPr>
            <a:xfrm>
              <a:off x="5672811" y="2114966"/>
              <a:ext cx="1772382" cy="1117818"/>
              <a:chOff x="3659925" y="3169675"/>
              <a:chExt cx="1891550" cy="1192975"/>
            </a:xfrm>
          </p:grpSpPr>
          <p:sp>
            <p:nvSpPr>
              <p:cNvPr id="1793" name="Google Shape;1793;p80"/>
              <p:cNvSpPr/>
              <p:nvPr/>
            </p:nvSpPr>
            <p:spPr>
              <a:xfrm>
                <a:off x="3659925" y="3169675"/>
                <a:ext cx="1891550" cy="1192975"/>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0"/>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0"/>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6" name="Google Shape;1796;p80"/>
            <p:cNvSpPr/>
            <p:nvPr/>
          </p:nvSpPr>
          <p:spPr>
            <a:xfrm>
              <a:off x="7340204" y="3119697"/>
              <a:ext cx="582060" cy="321705"/>
            </a:xfrm>
            <a:custGeom>
              <a:avLst/>
              <a:gdLst/>
              <a:ahLst/>
              <a:cxnLst/>
              <a:rect l="l" t="t" r="r" b="b"/>
              <a:pathLst>
                <a:path w="50559" h="27944" extrusionOk="0">
                  <a:moveTo>
                    <a:pt x="3719" y="1"/>
                  </a:moveTo>
                  <a:cubicBezTo>
                    <a:pt x="1659" y="1"/>
                    <a:pt x="1" y="1675"/>
                    <a:pt x="1" y="3720"/>
                  </a:cubicBezTo>
                  <a:lnTo>
                    <a:pt x="1" y="24226"/>
                  </a:lnTo>
                  <a:cubicBezTo>
                    <a:pt x="1" y="26286"/>
                    <a:pt x="1659" y="27944"/>
                    <a:pt x="3719" y="27944"/>
                  </a:cubicBezTo>
                  <a:lnTo>
                    <a:pt x="46857" y="27944"/>
                  </a:lnTo>
                  <a:cubicBezTo>
                    <a:pt x="48900" y="27944"/>
                    <a:pt x="50559" y="26286"/>
                    <a:pt x="50559" y="24226"/>
                  </a:cubicBezTo>
                  <a:lnTo>
                    <a:pt x="50559" y="3720"/>
                  </a:lnTo>
                  <a:cubicBezTo>
                    <a:pt x="50559" y="1675"/>
                    <a:pt x="48900" y="1"/>
                    <a:pt x="46857"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0"/>
            <p:cNvSpPr/>
            <p:nvPr/>
          </p:nvSpPr>
          <p:spPr>
            <a:xfrm>
              <a:off x="7584271" y="3226677"/>
              <a:ext cx="98029" cy="107930"/>
            </a:xfrm>
            <a:custGeom>
              <a:avLst/>
              <a:gdLst/>
              <a:ahLst/>
              <a:cxnLst/>
              <a:rect l="l" t="t" r="r" b="b"/>
              <a:pathLst>
                <a:path w="8515" h="9375" extrusionOk="0">
                  <a:moveTo>
                    <a:pt x="923" y="0"/>
                  </a:moveTo>
                  <a:cubicBezTo>
                    <a:pt x="443" y="0"/>
                    <a:pt x="1" y="382"/>
                    <a:pt x="1" y="931"/>
                  </a:cubicBezTo>
                  <a:lnTo>
                    <a:pt x="1" y="8447"/>
                  </a:lnTo>
                  <a:cubicBezTo>
                    <a:pt x="1" y="8985"/>
                    <a:pt x="447" y="9375"/>
                    <a:pt x="931" y="9375"/>
                  </a:cubicBezTo>
                  <a:cubicBezTo>
                    <a:pt x="1083" y="9375"/>
                    <a:pt x="1238" y="9336"/>
                    <a:pt x="1385" y="9251"/>
                  </a:cubicBezTo>
                  <a:lnTo>
                    <a:pt x="7903" y="5485"/>
                  </a:lnTo>
                  <a:cubicBezTo>
                    <a:pt x="8515" y="5131"/>
                    <a:pt x="8515" y="4230"/>
                    <a:pt x="7903" y="3875"/>
                  </a:cubicBezTo>
                  <a:lnTo>
                    <a:pt x="1385" y="126"/>
                  </a:lnTo>
                  <a:cubicBezTo>
                    <a:pt x="1236" y="40"/>
                    <a:pt x="1078" y="0"/>
                    <a:pt x="923" y="0"/>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0"/>
            <p:cNvSpPr/>
            <p:nvPr/>
          </p:nvSpPr>
          <p:spPr>
            <a:xfrm>
              <a:off x="7198075" y="1534161"/>
              <a:ext cx="817756" cy="817767"/>
            </a:xfrm>
            <a:custGeom>
              <a:avLst/>
              <a:gdLst/>
              <a:ahLst/>
              <a:cxnLst/>
              <a:rect l="l" t="t" r="r" b="b"/>
              <a:pathLst>
                <a:path w="71032" h="71033" extrusionOk="0">
                  <a:moveTo>
                    <a:pt x="34140" y="0"/>
                  </a:moveTo>
                  <a:cubicBezTo>
                    <a:pt x="15163" y="740"/>
                    <a:pt x="1" y="16338"/>
                    <a:pt x="1" y="35492"/>
                  </a:cubicBezTo>
                  <a:cubicBezTo>
                    <a:pt x="1" y="55129"/>
                    <a:pt x="15919" y="71032"/>
                    <a:pt x="35541" y="71032"/>
                  </a:cubicBezTo>
                  <a:cubicBezTo>
                    <a:pt x="54695" y="71032"/>
                    <a:pt x="70291" y="55870"/>
                    <a:pt x="71032" y="36892"/>
                  </a:cubicBezTo>
                  <a:lnTo>
                    <a:pt x="55290" y="36892"/>
                  </a:lnTo>
                  <a:cubicBezTo>
                    <a:pt x="54581" y="47193"/>
                    <a:pt x="46018" y="55322"/>
                    <a:pt x="35541" y="55322"/>
                  </a:cubicBezTo>
                  <a:cubicBezTo>
                    <a:pt x="24579" y="55322"/>
                    <a:pt x="15710" y="46453"/>
                    <a:pt x="15710" y="35492"/>
                  </a:cubicBezTo>
                  <a:cubicBezTo>
                    <a:pt x="15710" y="25013"/>
                    <a:pt x="23838" y="16450"/>
                    <a:pt x="34140" y="15742"/>
                  </a:cubicBezTo>
                  <a:lnTo>
                    <a:pt x="34140" y="0"/>
                  </a:ln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80"/>
            <p:cNvGrpSpPr/>
            <p:nvPr/>
          </p:nvGrpSpPr>
          <p:grpSpPr>
            <a:xfrm rot="5400000">
              <a:off x="7923908" y="2020855"/>
              <a:ext cx="575161" cy="188875"/>
              <a:chOff x="6872640" y="3345236"/>
              <a:chExt cx="575161" cy="188875"/>
            </a:xfrm>
          </p:grpSpPr>
          <p:sp>
            <p:nvSpPr>
              <p:cNvPr id="1800" name="Google Shape;1800;p8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80"/>
            <p:cNvGrpSpPr/>
            <p:nvPr/>
          </p:nvGrpSpPr>
          <p:grpSpPr>
            <a:xfrm rot="-6299960">
              <a:off x="4640189" y="2322758"/>
              <a:ext cx="575144" cy="188870"/>
              <a:chOff x="6872640" y="3345236"/>
              <a:chExt cx="575161" cy="188875"/>
            </a:xfrm>
          </p:grpSpPr>
          <p:sp>
            <p:nvSpPr>
              <p:cNvPr id="1803" name="Google Shape;1803;p8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1"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15</a:t>
            </a:r>
            <a:endParaRPr b="1" dirty="0">
              <a:latin typeface="Bauhaus 93" pitchFamily="82" charset="0"/>
            </a:endParaRPr>
          </a:p>
        </p:txBody>
      </p:sp>
      <p:sp>
        <p:nvSpPr>
          <p:cNvPr id="53"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327"/>
        <p:cNvGrpSpPr/>
        <p:nvPr/>
      </p:nvGrpSpPr>
      <p:grpSpPr>
        <a:xfrm>
          <a:off x="0" y="0"/>
          <a:ext cx="0" cy="0"/>
          <a:chOff x="0" y="0"/>
          <a:chExt cx="0" cy="0"/>
        </a:xfrm>
      </p:grpSpPr>
      <p:sp>
        <p:nvSpPr>
          <p:cNvPr id="76"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8"/>
          <p:cNvSpPr/>
          <p:nvPr/>
        </p:nvSpPr>
        <p:spPr>
          <a:xfrm>
            <a:off x="1588114" y="3537550"/>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8" name="Google Shape;2328;p88"/>
          <p:cNvGrpSpPr/>
          <p:nvPr/>
        </p:nvGrpSpPr>
        <p:grpSpPr>
          <a:xfrm>
            <a:off x="1218748" y="1411558"/>
            <a:ext cx="3793260" cy="2740997"/>
            <a:chOff x="804573" y="1411558"/>
            <a:chExt cx="3793260" cy="2740997"/>
          </a:xfrm>
        </p:grpSpPr>
        <p:sp>
          <p:nvSpPr>
            <p:cNvPr id="2329" name="Google Shape;2329;p88"/>
            <p:cNvSpPr/>
            <p:nvPr/>
          </p:nvSpPr>
          <p:spPr>
            <a:xfrm>
              <a:off x="915792" y="1910941"/>
              <a:ext cx="2818944" cy="1767780"/>
            </a:xfrm>
            <a:custGeom>
              <a:avLst/>
              <a:gdLst/>
              <a:ahLst/>
              <a:cxnLst/>
              <a:rect l="l" t="t" r="r" b="b"/>
              <a:pathLst>
                <a:path w="142317" h="89248" extrusionOk="0">
                  <a:moveTo>
                    <a:pt x="3812" y="1"/>
                  </a:moveTo>
                  <a:cubicBezTo>
                    <a:pt x="1713" y="1"/>
                    <a:pt x="1" y="1713"/>
                    <a:pt x="1" y="3812"/>
                  </a:cubicBezTo>
                  <a:lnTo>
                    <a:pt x="1" y="85436"/>
                  </a:lnTo>
                  <a:cubicBezTo>
                    <a:pt x="1" y="87535"/>
                    <a:pt x="1713" y="89247"/>
                    <a:pt x="3812" y="89247"/>
                  </a:cubicBezTo>
                  <a:lnTo>
                    <a:pt x="138505" y="89247"/>
                  </a:lnTo>
                  <a:cubicBezTo>
                    <a:pt x="140605" y="89247"/>
                    <a:pt x="142316" y="87535"/>
                    <a:pt x="142316" y="85436"/>
                  </a:cubicBezTo>
                  <a:lnTo>
                    <a:pt x="142316" y="3812"/>
                  </a:lnTo>
                  <a:cubicBezTo>
                    <a:pt x="142316" y="1713"/>
                    <a:pt x="140605" y="1"/>
                    <a:pt x="138505" y="1"/>
                  </a:cubicBezTo>
                  <a:close/>
                </a:path>
              </a:pathLst>
            </a:custGeom>
            <a:solidFill>
              <a:schemeClr val="accen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8"/>
            <p:cNvSpPr/>
            <p:nvPr/>
          </p:nvSpPr>
          <p:spPr>
            <a:xfrm>
              <a:off x="1022040" y="2012673"/>
              <a:ext cx="2606449" cy="1563862"/>
            </a:xfrm>
            <a:custGeom>
              <a:avLst/>
              <a:gdLst/>
              <a:ahLst/>
              <a:cxnLst/>
              <a:rect l="l" t="t" r="r" b="b"/>
              <a:pathLst>
                <a:path w="131589" h="78953" extrusionOk="0">
                  <a:moveTo>
                    <a:pt x="1" y="0"/>
                  </a:moveTo>
                  <a:lnTo>
                    <a:pt x="1" y="78953"/>
                  </a:lnTo>
                  <a:lnTo>
                    <a:pt x="131588" y="78953"/>
                  </a:lnTo>
                  <a:lnTo>
                    <a:pt x="131588" y="0"/>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8"/>
            <p:cNvSpPr/>
            <p:nvPr/>
          </p:nvSpPr>
          <p:spPr>
            <a:xfrm>
              <a:off x="804573" y="3678701"/>
              <a:ext cx="3041382" cy="155093"/>
            </a:xfrm>
            <a:custGeom>
              <a:avLst/>
              <a:gdLst/>
              <a:ahLst/>
              <a:cxnLst/>
              <a:rect l="l" t="t" r="r" b="b"/>
              <a:pathLst>
                <a:path w="153547" h="7830" extrusionOk="0">
                  <a:moveTo>
                    <a:pt x="1" y="0"/>
                  </a:moveTo>
                  <a:lnTo>
                    <a:pt x="1" y="115"/>
                  </a:lnTo>
                  <a:cubicBezTo>
                    <a:pt x="1" y="4383"/>
                    <a:pt x="3447" y="7829"/>
                    <a:pt x="7716" y="7829"/>
                  </a:cubicBezTo>
                  <a:lnTo>
                    <a:pt x="145832" y="7829"/>
                  </a:lnTo>
                  <a:cubicBezTo>
                    <a:pt x="150100" y="7829"/>
                    <a:pt x="153546" y="4383"/>
                    <a:pt x="153546" y="115"/>
                  </a:cubicBezTo>
                  <a:lnTo>
                    <a:pt x="153546" y="0"/>
                  </a:lnTo>
                  <a:close/>
                </a:path>
              </a:pathLst>
            </a:custGeom>
            <a:solidFill>
              <a:schemeClr val="accent4"/>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8"/>
            <p:cNvSpPr/>
            <p:nvPr/>
          </p:nvSpPr>
          <p:spPr>
            <a:xfrm>
              <a:off x="2025725" y="3678701"/>
              <a:ext cx="599078" cy="77328"/>
            </a:xfrm>
            <a:custGeom>
              <a:avLst/>
              <a:gdLst/>
              <a:ahLst/>
              <a:cxnLst/>
              <a:rect l="l" t="t" r="r" b="b"/>
              <a:pathLst>
                <a:path w="30245" h="3904" extrusionOk="0">
                  <a:moveTo>
                    <a:pt x="1" y="0"/>
                  </a:moveTo>
                  <a:lnTo>
                    <a:pt x="1" y="411"/>
                  </a:lnTo>
                  <a:cubicBezTo>
                    <a:pt x="1" y="2351"/>
                    <a:pt x="1576" y="3904"/>
                    <a:pt x="3516" y="3904"/>
                  </a:cubicBezTo>
                  <a:lnTo>
                    <a:pt x="26752" y="3904"/>
                  </a:lnTo>
                  <a:cubicBezTo>
                    <a:pt x="28669" y="3904"/>
                    <a:pt x="30244" y="2351"/>
                    <a:pt x="30244" y="411"/>
                  </a:cubicBezTo>
                  <a:lnTo>
                    <a:pt x="30244" y="0"/>
                  </a:lnTo>
                  <a:close/>
                </a:path>
              </a:pathLst>
            </a:custGeom>
            <a:solidFill>
              <a:schemeClr val="dk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8"/>
            <p:cNvSpPr/>
            <p:nvPr/>
          </p:nvSpPr>
          <p:spPr>
            <a:xfrm>
              <a:off x="1106142" y="2108066"/>
              <a:ext cx="939509" cy="576002"/>
            </a:xfrm>
            <a:custGeom>
              <a:avLst/>
              <a:gdLst/>
              <a:ahLst/>
              <a:cxnLst/>
              <a:rect l="l" t="t" r="r" b="b"/>
              <a:pathLst>
                <a:path w="47432" h="29080" extrusionOk="0">
                  <a:moveTo>
                    <a:pt x="0" y="0"/>
                  </a:moveTo>
                  <a:lnTo>
                    <a:pt x="0" y="29080"/>
                  </a:lnTo>
                  <a:lnTo>
                    <a:pt x="47431" y="29080"/>
                  </a:lnTo>
                  <a:lnTo>
                    <a:pt x="47431" y="0"/>
                  </a:lnTo>
                  <a:close/>
                </a:path>
              </a:pathLst>
            </a:custGeom>
            <a:solidFill>
              <a:schemeClr val="accent3"/>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8"/>
            <p:cNvSpPr/>
            <p:nvPr/>
          </p:nvSpPr>
          <p:spPr>
            <a:xfrm>
              <a:off x="1173944" y="2220196"/>
              <a:ext cx="768610" cy="463872"/>
            </a:xfrm>
            <a:custGeom>
              <a:avLst/>
              <a:gdLst/>
              <a:ahLst/>
              <a:cxnLst/>
              <a:rect l="l" t="t" r="r" b="b"/>
              <a:pathLst>
                <a:path w="38804" h="23419" extrusionOk="0">
                  <a:moveTo>
                    <a:pt x="11459" y="0"/>
                  </a:moveTo>
                  <a:lnTo>
                    <a:pt x="1" y="23419"/>
                  </a:lnTo>
                  <a:lnTo>
                    <a:pt x="38804" y="23419"/>
                  </a:lnTo>
                  <a:lnTo>
                    <a:pt x="31819" y="7007"/>
                  </a:lnTo>
                  <a:lnTo>
                    <a:pt x="24698" y="22939"/>
                  </a:lnTo>
                  <a:lnTo>
                    <a:pt x="11459" y="0"/>
                  </a:lnTo>
                  <a:close/>
                </a:path>
              </a:pathLst>
            </a:custGeom>
            <a:solidFill>
              <a:schemeClr val="lt2"/>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8"/>
            <p:cNvSpPr/>
            <p:nvPr/>
          </p:nvSpPr>
          <p:spPr>
            <a:xfrm>
              <a:off x="1120146" y="2146492"/>
              <a:ext cx="147407" cy="147407"/>
            </a:xfrm>
            <a:custGeom>
              <a:avLst/>
              <a:gdLst/>
              <a:ahLst/>
              <a:cxnLst/>
              <a:rect l="l" t="t" r="r" b="b"/>
              <a:pathLst>
                <a:path w="7442" h="7442" extrusionOk="0">
                  <a:moveTo>
                    <a:pt x="3721" y="1"/>
                  </a:moveTo>
                  <a:cubicBezTo>
                    <a:pt x="1667" y="1"/>
                    <a:pt x="1" y="1667"/>
                    <a:pt x="1" y="3721"/>
                  </a:cubicBezTo>
                  <a:cubicBezTo>
                    <a:pt x="1" y="5775"/>
                    <a:pt x="1667" y="7442"/>
                    <a:pt x="3721" y="7442"/>
                  </a:cubicBezTo>
                  <a:cubicBezTo>
                    <a:pt x="5775" y="7442"/>
                    <a:pt x="7442" y="5775"/>
                    <a:pt x="7442" y="3721"/>
                  </a:cubicBezTo>
                  <a:cubicBezTo>
                    <a:pt x="7442" y="1667"/>
                    <a:pt x="5775" y="1"/>
                    <a:pt x="3721" y="1"/>
                  </a:cubicBezTo>
                  <a:close/>
                </a:path>
              </a:pathLst>
            </a:custGeom>
            <a:solidFill>
              <a:schemeClr val="lt2"/>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8"/>
            <p:cNvSpPr/>
            <p:nvPr/>
          </p:nvSpPr>
          <p:spPr>
            <a:xfrm>
              <a:off x="1106142" y="2770864"/>
              <a:ext cx="2395301" cy="233748"/>
            </a:xfrm>
            <a:custGeom>
              <a:avLst/>
              <a:gdLst/>
              <a:ahLst/>
              <a:cxnLst/>
              <a:rect l="l" t="t" r="r" b="b"/>
              <a:pathLst>
                <a:path w="120929" h="11801" extrusionOk="0">
                  <a:moveTo>
                    <a:pt x="0" y="0"/>
                  </a:moveTo>
                  <a:lnTo>
                    <a:pt x="0" y="11801"/>
                  </a:lnTo>
                  <a:lnTo>
                    <a:pt x="120929" y="11801"/>
                  </a:lnTo>
                  <a:lnTo>
                    <a:pt x="120929"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8"/>
            <p:cNvSpPr/>
            <p:nvPr/>
          </p:nvSpPr>
          <p:spPr>
            <a:xfrm>
              <a:off x="1106142" y="3045297"/>
              <a:ext cx="1260945" cy="424554"/>
            </a:xfrm>
            <a:custGeom>
              <a:avLst/>
              <a:gdLst/>
              <a:ahLst/>
              <a:cxnLst/>
              <a:rect l="l" t="t" r="r" b="b"/>
              <a:pathLst>
                <a:path w="63660" h="21434" extrusionOk="0">
                  <a:moveTo>
                    <a:pt x="0" y="0"/>
                  </a:moveTo>
                  <a:lnTo>
                    <a:pt x="0" y="21433"/>
                  </a:lnTo>
                  <a:lnTo>
                    <a:pt x="63660" y="21433"/>
                  </a:lnTo>
                  <a:lnTo>
                    <a:pt x="63660"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8"/>
            <p:cNvSpPr/>
            <p:nvPr/>
          </p:nvSpPr>
          <p:spPr>
            <a:xfrm>
              <a:off x="2466541" y="3045297"/>
              <a:ext cx="1034902" cy="74159"/>
            </a:xfrm>
            <a:custGeom>
              <a:avLst/>
              <a:gdLst/>
              <a:ahLst/>
              <a:cxnLst/>
              <a:rect l="l" t="t" r="r" b="b"/>
              <a:pathLst>
                <a:path w="52248" h="3744" extrusionOk="0">
                  <a:moveTo>
                    <a:pt x="0" y="0"/>
                  </a:moveTo>
                  <a:lnTo>
                    <a:pt x="0" y="3744"/>
                  </a:lnTo>
                  <a:lnTo>
                    <a:pt x="52248" y="3744"/>
                  </a:lnTo>
                  <a:lnTo>
                    <a:pt x="52248" y="0"/>
                  </a:lnTo>
                  <a:close/>
                </a:path>
              </a:pathLst>
            </a:custGeom>
            <a:solidFill>
              <a:srgbClr val="FFFFFF"/>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8"/>
            <p:cNvSpPr/>
            <p:nvPr/>
          </p:nvSpPr>
          <p:spPr>
            <a:xfrm>
              <a:off x="2107570" y="2108066"/>
              <a:ext cx="1393874" cy="83667"/>
            </a:xfrm>
            <a:custGeom>
              <a:avLst/>
              <a:gdLst/>
              <a:ahLst/>
              <a:cxnLst/>
              <a:rect l="l" t="t" r="r" b="b"/>
              <a:pathLst>
                <a:path w="70371" h="4224" extrusionOk="0">
                  <a:moveTo>
                    <a:pt x="0" y="0"/>
                  </a:moveTo>
                  <a:lnTo>
                    <a:pt x="0" y="4223"/>
                  </a:lnTo>
                  <a:lnTo>
                    <a:pt x="70371" y="4223"/>
                  </a:lnTo>
                  <a:lnTo>
                    <a:pt x="70371"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8"/>
            <p:cNvSpPr/>
            <p:nvPr/>
          </p:nvSpPr>
          <p:spPr>
            <a:xfrm>
              <a:off x="2107570" y="2231031"/>
              <a:ext cx="1393874" cy="83667"/>
            </a:xfrm>
            <a:custGeom>
              <a:avLst/>
              <a:gdLst/>
              <a:ahLst/>
              <a:cxnLst/>
              <a:rect l="l" t="t" r="r" b="b"/>
              <a:pathLst>
                <a:path w="70371" h="4224" extrusionOk="0">
                  <a:moveTo>
                    <a:pt x="0" y="1"/>
                  </a:moveTo>
                  <a:lnTo>
                    <a:pt x="0" y="4224"/>
                  </a:lnTo>
                  <a:lnTo>
                    <a:pt x="70371" y="4224"/>
                  </a:lnTo>
                  <a:lnTo>
                    <a:pt x="70371" y="1"/>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8"/>
            <p:cNvSpPr/>
            <p:nvPr/>
          </p:nvSpPr>
          <p:spPr>
            <a:xfrm>
              <a:off x="2107570" y="2354015"/>
              <a:ext cx="1393874" cy="83667"/>
            </a:xfrm>
            <a:custGeom>
              <a:avLst/>
              <a:gdLst/>
              <a:ahLst/>
              <a:cxnLst/>
              <a:rect l="l" t="t" r="r" b="b"/>
              <a:pathLst>
                <a:path w="70371" h="4224" extrusionOk="0">
                  <a:moveTo>
                    <a:pt x="0" y="0"/>
                  </a:moveTo>
                  <a:lnTo>
                    <a:pt x="0" y="4223"/>
                  </a:lnTo>
                  <a:lnTo>
                    <a:pt x="70371" y="4223"/>
                  </a:lnTo>
                  <a:lnTo>
                    <a:pt x="70371"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8"/>
            <p:cNvSpPr/>
            <p:nvPr/>
          </p:nvSpPr>
          <p:spPr>
            <a:xfrm>
              <a:off x="2107570" y="2477436"/>
              <a:ext cx="1393874" cy="83211"/>
            </a:xfrm>
            <a:custGeom>
              <a:avLst/>
              <a:gdLst/>
              <a:ahLst/>
              <a:cxnLst/>
              <a:rect l="l" t="t" r="r" b="b"/>
              <a:pathLst>
                <a:path w="70371" h="4201" extrusionOk="0">
                  <a:moveTo>
                    <a:pt x="0" y="1"/>
                  </a:moveTo>
                  <a:lnTo>
                    <a:pt x="0" y="4201"/>
                  </a:lnTo>
                  <a:lnTo>
                    <a:pt x="70371" y="4201"/>
                  </a:lnTo>
                  <a:lnTo>
                    <a:pt x="70371" y="1"/>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8"/>
            <p:cNvSpPr/>
            <p:nvPr/>
          </p:nvSpPr>
          <p:spPr>
            <a:xfrm>
              <a:off x="2107570" y="2600421"/>
              <a:ext cx="1393874" cy="83647"/>
            </a:xfrm>
            <a:custGeom>
              <a:avLst/>
              <a:gdLst/>
              <a:ahLst/>
              <a:cxnLst/>
              <a:rect l="l" t="t" r="r" b="b"/>
              <a:pathLst>
                <a:path w="70371" h="4223" extrusionOk="0">
                  <a:moveTo>
                    <a:pt x="0" y="0"/>
                  </a:moveTo>
                  <a:lnTo>
                    <a:pt x="0" y="4223"/>
                  </a:lnTo>
                  <a:lnTo>
                    <a:pt x="70371" y="4223"/>
                  </a:lnTo>
                  <a:lnTo>
                    <a:pt x="70371"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8"/>
            <p:cNvSpPr/>
            <p:nvPr/>
          </p:nvSpPr>
          <p:spPr>
            <a:xfrm>
              <a:off x="2466541" y="3161943"/>
              <a:ext cx="1034902" cy="74159"/>
            </a:xfrm>
            <a:custGeom>
              <a:avLst/>
              <a:gdLst/>
              <a:ahLst/>
              <a:cxnLst/>
              <a:rect l="l" t="t" r="r" b="b"/>
              <a:pathLst>
                <a:path w="52248" h="3744" extrusionOk="0">
                  <a:moveTo>
                    <a:pt x="0" y="0"/>
                  </a:moveTo>
                  <a:lnTo>
                    <a:pt x="0" y="3743"/>
                  </a:lnTo>
                  <a:lnTo>
                    <a:pt x="52248" y="3743"/>
                  </a:lnTo>
                  <a:lnTo>
                    <a:pt x="52248" y="0"/>
                  </a:lnTo>
                  <a:close/>
                </a:path>
              </a:pathLst>
            </a:custGeom>
            <a:solidFill>
              <a:srgbClr val="FFFFFF"/>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8"/>
            <p:cNvSpPr/>
            <p:nvPr/>
          </p:nvSpPr>
          <p:spPr>
            <a:xfrm>
              <a:off x="2466541" y="3279026"/>
              <a:ext cx="1034902" cy="73724"/>
            </a:xfrm>
            <a:custGeom>
              <a:avLst/>
              <a:gdLst/>
              <a:ahLst/>
              <a:cxnLst/>
              <a:rect l="l" t="t" r="r" b="b"/>
              <a:pathLst>
                <a:path w="52248" h="3722" extrusionOk="0">
                  <a:moveTo>
                    <a:pt x="0" y="1"/>
                  </a:moveTo>
                  <a:lnTo>
                    <a:pt x="0" y="3721"/>
                  </a:lnTo>
                  <a:lnTo>
                    <a:pt x="52248" y="3721"/>
                  </a:lnTo>
                  <a:lnTo>
                    <a:pt x="52248" y="1"/>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8"/>
            <p:cNvSpPr/>
            <p:nvPr/>
          </p:nvSpPr>
          <p:spPr>
            <a:xfrm>
              <a:off x="2466541" y="3395672"/>
              <a:ext cx="1034902" cy="74179"/>
            </a:xfrm>
            <a:custGeom>
              <a:avLst/>
              <a:gdLst/>
              <a:ahLst/>
              <a:cxnLst/>
              <a:rect l="l" t="t" r="r" b="b"/>
              <a:pathLst>
                <a:path w="52248" h="3745" extrusionOk="0">
                  <a:moveTo>
                    <a:pt x="0" y="1"/>
                  </a:moveTo>
                  <a:lnTo>
                    <a:pt x="0" y="3744"/>
                  </a:lnTo>
                  <a:lnTo>
                    <a:pt x="52248" y="3744"/>
                  </a:lnTo>
                  <a:lnTo>
                    <a:pt x="52248" y="1"/>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88"/>
            <p:cNvGrpSpPr/>
            <p:nvPr/>
          </p:nvGrpSpPr>
          <p:grpSpPr>
            <a:xfrm>
              <a:off x="1212919" y="3576547"/>
              <a:ext cx="576032" cy="576008"/>
              <a:chOff x="1022044" y="3576547"/>
              <a:chExt cx="576032" cy="576008"/>
            </a:xfrm>
          </p:grpSpPr>
          <p:sp>
            <p:nvSpPr>
              <p:cNvPr id="2352" name="Google Shape;2352;p88"/>
              <p:cNvSpPr/>
              <p:nvPr/>
            </p:nvSpPr>
            <p:spPr>
              <a:xfrm>
                <a:off x="1022044" y="3576547"/>
                <a:ext cx="576032" cy="576008"/>
              </a:xfrm>
              <a:custGeom>
                <a:avLst/>
                <a:gdLst/>
                <a:ahLst/>
                <a:cxnLst/>
                <a:rect l="l" t="t" r="r" b="b"/>
                <a:pathLst>
                  <a:path w="23740" h="23739" extrusionOk="0">
                    <a:moveTo>
                      <a:pt x="11870" y="0"/>
                    </a:moveTo>
                    <a:cubicBezTo>
                      <a:pt x="5319" y="0"/>
                      <a:pt x="1" y="5318"/>
                      <a:pt x="1" y="11869"/>
                    </a:cubicBezTo>
                    <a:cubicBezTo>
                      <a:pt x="1" y="18420"/>
                      <a:pt x="5319" y="23738"/>
                      <a:pt x="11870" y="23738"/>
                    </a:cubicBezTo>
                    <a:cubicBezTo>
                      <a:pt x="18421" y="23738"/>
                      <a:pt x="23739" y="18420"/>
                      <a:pt x="23739" y="11869"/>
                    </a:cubicBezTo>
                    <a:cubicBezTo>
                      <a:pt x="23739" y="5318"/>
                      <a:pt x="18421" y="0"/>
                      <a:pt x="11870" y="0"/>
                    </a:cubicBezTo>
                    <a:close/>
                  </a:path>
                </a:pathLst>
              </a:custGeom>
              <a:solidFill>
                <a:schemeClr val="accent2"/>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8"/>
              <p:cNvSpPr/>
              <p:nvPr/>
            </p:nvSpPr>
            <p:spPr>
              <a:xfrm>
                <a:off x="1112918" y="3750166"/>
                <a:ext cx="400456" cy="285711"/>
              </a:xfrm>
              <a:custGeom>
                <a:avLst/>
                <a:gdLst/>
                <a:ahLst/>
                <a:cxnLst/>
                <a:rect l="l" t="t" r="r" b="b"/>
                <a:pathLst>
                  <a:path w="16504" h="11775" extrusionOk="0">
                    <a:moveTo>
                      <a:pt x="4882" y="0"/>
                    </a:moveTo>
                    <a:cubicBezTo>
                      <a:pt x="3899" y="0"/>
                      <a:pt x="2890" y="413"/>
                      <a:pt x="2146" y="1389"/>
                    </a:cubicBezTo>
                    <a:cubicBezTo>
                      <a:pt x="0" y="4151"/>
                      <a:pt x="2100" y="8990"/>
                      <a:pt x="8263" y="11774"/>
                    </a:cubicBezTo>
                    <a:cubicBezTo>
                      <a:pt x="14403" y="8990"/>
                      <a:pt x="16503" y="4151"/>
                      <a:pt x="14380" y="1389"/>
                    </a:cubicBezTo>
                    <a:cubicBezTo>
                      <a:pt x="13636" y="413"/>
                      <a:pt x="12628" y="0"/>
                      <a:pt x="11645" y="0"/>
                    </a:cubicBezTo>
                    <a:cubicBezTo>
                      <a:pt x="9915" y="0"/>
                      <a:pt x="8263" y="1277"/>
                      <a:pt x="8263" y="3009"/>
                    </a:cubicBezTo>
                    <a:cubicBezTo>
                      <a:pt x="8263" y="1277"/>
                      <a:pt x="6611" y="0"/>
                      <a:pt x="4882"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88"/>
            <p:cNvSpPr/>
            <p:nvPr/>
          </p:nvSpPr>
          <p:spPr>
            <a:xfrm>
              <a:off x="3826054" y="1646019"/>
              <a:ext cx="771779" cy="771760"/>
            </a:xfrm>
            <a:custGeom>
              <a:avLst/>
              <a:gdLst/>
              <a:ahLst/>
              <a:cxnLst/>
              <a:rect l="l" t="t" r="r" b="b"/>
              <a:pathLst>
                <a:path w="38964" h="38963" extrusionOk="0">
                  <a:moveTo>
                    <a:pt x="19473" y="12966"/>
                  </a:moveTo>
                  <a:cubicBezTo>
                    <a:pt x="23430" y="12966"/>
                    <a:pt x="26577" y="16509"/>
                    <a:pt x="25908" y="20589"/>
                  </a:cubicBezTo>
                  <a:cubicBezTo>
                    <a:pt x="25451" y="23282"/>
                    <a:pt x="23283" y="25473"/>
                    <a:pt x="20589" y="25907"/>
                  </a:cubicBezTo>
                  <a:cubicBezTo>
                    <a:pt x="20216" y="25968"/>
                    <a:pt x="19848" y="25997"/>
                    <a:pt x="19486" y="25997"/>
                  </a:cubicBezTo>
                  <a:cubicBezTo>
                    <a:pt x="15532" y="25997"/>
                    <a:pt x="12388" y="22473"/>
                    <a:pt x="13057" y="18374"/>
                  </a:cubicBezTo>
                  <a:cubicBezTo>
                    <a:pt x="13513" y="15681"/>
                    <a:pt x="15682" y="13513"/>
                    <a:pt x="18375" y="13056"/>
                  </a:cubicBezTo>
                  <a:cubicBezTo>
                    <a:pt x="18746" y="12995"/>
                    <a:pt x="19113" y="12966"/>
                    <a:pt x="19473" y="12966"/>
                  </a:cubicBezTo>
                  <a:close/>
                  <a:moveTo>
                    <a:pt x="17074" y="0"/>
                  </a:moveTo>
                  <a:cubicBezTo>
                    <a:pt x="16435" y="0"/>
                    <a:pt x="15933" y="502"/>
                    <a:pt x="15933" y="1141"/>
                  </a:cubicBezTo>
                  <a:lnTo>
                    <a:pt x="15933" y="3949"/>
                  </a:lnTo>
                  <a:cubicBezTo>
                    <a:pt x="14153" y="4360"/>
                    <a:pt x="12509" y="5067"/>
                    <a:pt x="11003" y="6003"/>
                  </a:cubicBezTo>
                  <a:lnTo>
                    <a:pt x="9017" y="3995"/>
                  </a:lnTo>
                  <a:cubicBezTo>
                    <a:pt x="8789" y="3778"/>
                    <a:pt x="8498" y="3669"/>
                    <a:pt x="8209" y="3669"/>
                  </a:cubicBezTo>
                  <a:cubicBezTo>
                    <a:pt x="7921" y="3669"/>
                    <a:pt x="7636" y="3778"/>
                    <a:pt x="7419" y="3995"/>
                  </a:cubicBezTo>
                  <a:lnTo>
                    <a:pt x="3995" y="7418"/>
                  </a:lnTo>
                  <a:cubicBezTo>
                    <a:pt x="3539" y="7852"/>
                    <a:pt x="3539" y="8582"/>
                    <a:pt x="3995" y="9016"/>
                  </a:cubicBezTo>
                  <a:lnTo>
                    <a:pt x="5981" y="11025"/>
                  </a:lnTo>
                  <a:cubicBezTo>
                    <a:pt x="5045" y="12508"/>
                    <a:pt x="4361" y="14175"/>
                    <a:pt x="3950" y="15932"/>
                  </a:cubicBezTo>
                  <a:lnTo>
                    <a:pt x="1119" y="15932"/>
                  </a:lnTo>
                  <a:cubicBezTo>
                    <a:pt x="503" y="15932"/>
                    <a:pt x="1" y="16434"/>
                    <a:pt x="1" y="17073"/>
                  </a:cubicBezTo>
                  <a:lnTo>
                    <a:pt x="1" y="21912"/>
                  </a:lnTo>
                  <a:cubicBezTo>
                    <a:pt x="1" y="22529"/>
                    <a:pt x="503" y="23031"/>
                    <a:pt x="1119" y="23031"/>
                  </a:cubicBezTo>
                  <a:lnTo>
                    <a:pt x="3950" y="23031"/>
                  </a:lnTo>
                  <a:cubicBezTo>
                    <a:pt x="4361" y="24811"/>
                    <a:pt x="5045" y="26455"/>
                    <a:pt x="5981" y="27961"/>
                  </a:cubicBezTo>
                  <a:lnTo>
                    <a:pt x="3995" y="29947"/>
                  </a:lnTo>
                  <a:cubicBezTo>
                    <a:pt x="3539" y="30403"/>
                    <a:pt x="3539" y="31111"/>
                    <a:pt x="3995" y="31567"/>
                  </a:cubicBezTo>
                  <a:lnTo>
                    <a:pt x="7419" y="34968"/>
                  </a:lnTo>
                  <a:cubicBezTo>
                    <a:pt x="7636" y="35197"/>
                    <a:pt x="7921" y="35311"/>
                    <a:pt x="8209" y="35311"/>
                  </a:cubicBezTo>
                  <a:cubicBezTo>
                    <a:pt x="8498" y="35311"/>
                    <a:pt x="8789" y="35197"/>
                    <a:pt x="9017" y="34968"/>
                  </a:cubicBezTo>
                  <a:lnTo>
                    <a:pt x="11003" y="32983"/>
                  </a:lnTo>
                  <a:cubicBezTo>
                    <a:pt x="12509" y="33918"/>
                    <a:pt x="14153" y="34603"/>
                    <a:pt x="15933" y="35014"/>
                  </a:cubicBezTo>
                  <a:lnTo>
                    <a:pt x="15933" y="37844"/>
                  </a:lnTo>
                  <a:cubicBezTo>
                    <a:pt x="15933" y="38461"/>
                    <a:pt x="16435" y="38963"/>
                    <a:pt x="17074" y="38963"/>
                  </a:cubicBezTo>
                  <a:lnTo>
                    <a:pt x="21890" y="38963"/>
                  </a:lnTo>
                  <a:cubicBezTo>
                    <a:pt x="22529" y="38963"/>
                    <a:pt x="23032" y="38461"/>
                    <a:pt x="23032" y="37844"/>
                  </a:cubicBezTo>
                  <a:lnTo>
                    <a:pt x="23032" y="35014"/>
                  </a:lnTo>
                  <a:cubicBezTo>
                    <a:pt x="24812" y="34603"/>
                    <a:pt x="26455" y="33918"/>
                    <a:pt x="27939" y="32983"/>
                  </a:cubicBezTo>
                  <a:lnTo>
                    <a:pt x="29948" y="34968"/>
                  </a:lnTo>
                  <a:cubicBezTo>
                    <a:pt x="30165" y="35197"/>
                    <a:pt x="30456" y="35311"/>
                    <a:pt x="30747" y="35311"/>
                  </a:cubicBezTo>
                  <a:cubicBezTo>
                    <a:pt x="31038" y="35311"/>
                    <a:pt x="31329" y="35197"/>
                    <a:pt x="31545" y="34968"/>
                  </a:cubicBezTo>
                  <a:lnTo>
                    <a:pt x="34969" y="31567"/>
                  </a:lnTo>
                  <a:cubicBezTo>
                    <a:pt x="35403" y="31111"/>
                    <a:pt x="35403" y="30403"/>
                    <a:pt x="34969" y="29947"/>
                  </a:cubicBezTo>
                  <a:lnTo>
                    <a:pt x="32961" y="27961"/>
                  </a:lnTo>
                  <a:cubicBezTo>
                    <a:pt x="33919" y="26455"/>
                    <a:pt x="34604" y="24811"/>
                    <a:pt x="35015" y="23031"/>
                  </a:cubicBezTo>
                  <a:lnTo>
                    <a:pt x="37822" y="23031"/>
                  </a:lnTo>
                  <a:cubicBezTo>
                    <a:pt x="38462" y="23031"/>
                    <a:pt x="38964" y="22529"/>
                    <a:pt x="38964" y="21912"/>
                  </a:cubicBezTo>
                  <a:lnTo>
                    <a:pt x="38964" y="17073"/>
                  </a:lnTo>
                  <a:cubicBezTo>
                    <a:pt x="38964" y="16434"/>
                    <a:pt x="38462" y="15932"/>
                    <a:pt x="37822" y="15932"/>
                  </a:cubicBezTo>
                  <a:lnTo>
                    <a:pt x="35015" y="15932"/>
                  </a:lnTo>
                  <a:cubicBezTo>
                    <a:pt x="34604" y="14175"/>
                    <a:pt x="33919" y="12508"/>
                    <a:pt x="32961" y="11025"/>
                  </a:cubicBezTo>
                  <a:lnTo>
                    <a:pt x="34969" y="9016"/>
                  </a:lnTo>
                  <a:cubicBezTo>
                    <a:pt x="35403" y="8582"/>
                    <a:pt x="35403" y="7852"/>
                    <a:pt x="34969" y="7418"/>
                  </a:cubicBezTo>
                  <a:lnTo>
                    <a:pt x="31545" y="3995"/>
                  </a:lnTo>
                  <a:cubicBezTo>
                    <a:pt x="31329" y="3778"/>
                    <a:pt x="31038" y="3669"/>
                    <a:pt x="30747" y="3669"/>
                  </a:cubicBezTo>
                  <a:cubicBezTo>
                    <a:pt x="30456" y="3669"/>
                    <a:pt x="30165" y="3778"/>
                    <a:pt x="29948" y="3995"/>
                  </a:cubicBezTo>
                  <a:lnTo>
                    <a:pt x="27939" y="6003"/>
                  </a:lnTo>
                  <a:cubicBezTo>
                    <a:pt x="26455" y="5067"/>
                    <a:pt x="24812" y="4360"/>
                    <a:pt x="23032" y="3949"/>
                  </a:cubicBezTo>
                  <a:lnTo>
                    <a:pt x="23032" y="1141"/>
                  </a:lnTo>
                  <a:cubicBezTo>
                    <a:pt x="23032" y="502"/>
                    <a:pt x="22529" y="0"/>
                    <a:pt x="21890" y="0"/>
                  </a:cubicBez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8"/>
            <p:cNvSpPr/>
            <p:nvPr/>
          </p:nvSpPr>
          <p:spPr>
            <a:xfrm>
              <a:off x="3501449" y="1411558"/>
              <a:ext cx="438558" cy="435904"/>
            </a:xfrm>
            <a:custGeom>
              <a:avLst/>
              <a:gdLst/>
              <a:ahLst/>
              <a:cxnLst/>
              <a:rect l="l" t="t" r="r" b="b"/>
              <a:pathLst>
                <a:path w="22141" h="22007" extrusionOk="0">
                  <a:moveTo>
                    <a:pt x="11057" y="7339"/>
                  </a:moveTo>
                  <a:cubicBezTo>
                    <a:pt x="11092" y="7339"/>
                    <a:pt x="11127" y="7339"/>
                    <a:pt x="11162" y="7341"/>
                  </a:cubicBezTo>
                  <a:cubicBezTo>
                    <a:pt x="13696" y="7432"/>
                    <a:pt x="15385" y="9943"/>
                    <a:pt x="14494" y="12316"/>
                  </a:cubicBezTo>
                  <a:cubicBezTo>
                    <a:pt x="13959" y="13722"/>
                    <a:pt x="12574" y="14669"/>
                    <a:pt x="11084" y="14669"/>
                  </a:cubicBezTo>
                  <a:cubicBezTo>
                    <a:pt x="11049" y="14669"/>
                    <a:pt x="11014" y="14668"/>
                    <a:pt x="10979" y="14667"/>
                  </a:cubicBezTo>
                  <a:cubicBezTo>
                    <a:pt x="8446" y="14576"/>
                    <a:pt x="6779" y="12065"/>
                    <a:pt x="7670" y="9692"/>
                  </a:cubicBezTo>
                  <a:cubicBezTo>
                    <a:pt x="8183" y="8286"/>
                    <a:pt x="9567" y="7339"/>
                    <a:pt x="11057" y="7339"/>
                  </a:cubicBezTo>
                  <a:close/>
                  <a:moveTo>
                    <a:pt x="11737" y="1"/>
                  </a:moveTo>
                  <a:cubicBezTo>
                    <a:pt x="11443" y="1"/>
                    <a:pt x="11176" y="195"/>
                    <a:pt x="11116" y="493"/>
                  </a:cubicBezTo>
                  <a:lnTo>
                    <a:pt x="10820" y="2068"/>
                  </a:lnTo>
                  <a:cubicBezTo>
                    <a:pt x="9792" y="2091"/>
                    <a:pt x="8811" y="2296"/>
                    <a:pt x="7875" y="2639"/>
                  </a:cubicBezTo>
                  <a:lnTo>
                    <a:pt x="7008" y="1337"/>
                  </a:lnTo>
                  <a:cubicBezTo>
                    <a:pt x="6878" y="1150"/>
                    <a:pt x="6674" y="1044"/>
                    <a:pt x="6467" y="1044"/>
                  </a:cubicBezTo>
                  <a:cubicBezTo>
                    <a:pt x="6348" y="1044"/>
                    <a:pt x="6226" y="1080"/>
                    <a:pt x="6118" y="1155"/>
                  </a:cubicBezTo>
                  <a:lnTo>
                    <a:pt x="3858" y="2661"/>
                  </a:lnTo>
                  <a:cubicBezTo>
                    <a:pt x="3561" y="2867"/>
                    <a:pt x="3493" y="3255"/>
                    <a:pt x="3698" y="3552"/>
                  </a:cubicBezTo>
                  <a:lnTo>
                    <a:pt x="4565" y="4853"/>
                  </a:lnTo>
                  <a:cubicBezTo>
                    <a:pt x="3881" y="5583"/>
                    <a:pt x="3333" y="6428"/>
                    <a:pt x="2899" y="7341"/>
                  </a:cubicBezTo>
                  <a:lnTo>
                    <a:pt x="1347" y="7044"/>
                  </a:lnTo>
                  <a:cubicBezTo>
                    <a:pt x="1306" y="7036"/>
                    <a:pt x="1265" y="7032"/>
                    <a:pt x="1224" y="7032"/>
                  </a:cubicBezTo>
                  <a:cubicBezTo>
                    <a:pt x="927" y="7032"/>
                    <a:pt x="654" y="7245"/>
                    <a:pt x="594" y="7546"/>
                  </a:cubicBezTo>
                  <a:lnTo>
                    <a:pt x="69" y="10194"/>
                  </a:lnTo>
                  <a:cubicBezTo>
                    <a:pt x="0" y="10559"/>
                    <a:pt x="229" y="10878"/>
                    <a:pt x="571" y="10947"/>
                  </a:cubicBezTo>
                  <a:lnTo>
                    <a:pt x="2123" y="11266"/>
                  </a:lnTo>
                  <a:cubicBezTo>
                    <a:pt x="2169" y="12271"/>
                    <a:pt x="2374" y="13275"/>
                    <a:pt x="2717" y="14188"/>
                  </a:cubicBezTo>
                  <a:lnTo>
                    <a:pt x="1393" y="15078"/>
                  </a:lnTo>
                  <a:cubicBezTo>
                    <a:pt x="1119" y="15261"/>
                    <a:pt x="1027" y="15672"/>
                    <a:pt x="1233" y="15968"/>
                  </a:cubicBezTo>
                  <a:lnTo>
                    <a:pt x="2739" y="18205"/>
                  </a:lnTo>
                  <a:cubicBezTo>
                    <a:pt x="2855" y="18393"/>
                    <a:pt x="3062" y="18499"/>
                    <a:pt x="3274" y="18499"/>
                  </a:cubicBezTo>
                  <a:cubicBezTo>
                    <a:pt x="3396" y="18499"/>
                    <a:pt x="3521" y="18463"/>
                    <a:pt x="3630" y="18388"/>
                  </a:cubicBezTo>
                  <a:lnTo>
                    <a:pt x="4931" y="17498"/>
                  </a:lnTo>
                  <a:cubicBezTo>
                    <a:pt x="5661" y="18183"/>
                    <a:pt x="6483" y="18753"/>
                    <a:pt x="7419" y="19164"/>
                  </a:cubicBezTo>
                  <a:lnTo>
                    <a:pt x="7122" y="20716"/>
                  </a:lnTo>
                  <a:cubicBezTo>
                    <a:pt x="7053" y="21059"/>
                    <a:pt x="7282" y="21401"/>
                    <a:pt x="7624" y="21469"/>
                  </a:cubicBezTo>
                  <a:lnTo>
                    <a:pt x="10272" y="21994"/>
                  </a:lnTo>
                  <a:cubicBezTo>
                    <a:pt x="10313" y="22003"/>
                    <a:pt x="10354" y="22007"/>
                    <a:pt x="10394" y="22007"/>
                  </a:cubicBezTo>
                  <a:cubicBezTo>
                    <a:pt x="10692" y="22007"/>
                    <a:pt x="10965" y="21794"/>
                    <a:pt x="11025" y="21492"/>
                  </a:cubicBezTo>
                  <a:lnTo>
                    <a:pt x="11345" y="19940"/>
                  </a:lnTo>
                  <a:cubicBezTo>
                    <a:pt x="12349" y="19917"/>
                    <a:pt x="13353" y="19712"/>
                    <a:pt x="14266" y="19369"/>
                  </a:cubicBezTo>
                  <a:lnTo>
                    <a:pt x="15156" y="20670"/>
                  </a:lnTo>
                  <a:cubicBezTo>
                    <a:pt x="15272" y="20858"/>
                    <a:pt x="15479" y="20964"/>
                    <a:pt x="15685" y="20964"/>
                  </a:cubicBezTo>
                  <a:cubicBezTo>
                    <a:pt x="15804" y="20964"/>
                    <a:pt x="15923" y="20928"/>
                    <a:pt x="16024" y="20853"/>
                  </a:cubicBezTo>
                  <a:lnTo>
                    <a:pt x="18283" y="19347"/>
                  </a:lnTo>
                  <a:cubicBezTo>
                    <a:pt x="18580" y="19141"/>
                    <a:pt x="18671" y="18753"/>
                    <a:pt x="18466" y="18456"/>
                  </a:cubicBezTo>
                  <a:lnTo>
                    <a:pt x="17576" y="17133"/>
                  </a:lnTo>
                  <a:cubicBezTo>
                    <a:pt x="18261" y="16425"/>
                    <a:pt x="18831" y="15580"/>
                    <a:pt x="19242" y="14645"/>
                  </a:cubicBezTo>
                  <a:lnTo>
                    <a:pt x="20794" y="14964"/>
                  </a:lnTo>
                  <a:cubicBezTo>
                    <a:pt x="20835" y="14972"/>
                    <a:pt x="20876" y="14976"/>
                    <a:pt x="20917" y="14976"/>
                  </a:cubicBezTo>
                  <a:cubicBezTo>
                    <a:pt x="21215" y="14976"/>
                    <a:pt x="21487" y="14763"/>
                    <a:pt x="21547" y="14462"/>
                  </a:cubicBezTo>
                  <a:lnTo>
                    <a:pt x="22072" y="11791"/>
                  </a:lnTo>
                  <a:cubicBezTo>
                    <a:pt x="22141" y="11449"/>
                    <a:pt x="21913" y="11130"/>
                    <a:pt x="21570" y="11061"/>
                  </a:cubicBezTo>
                  <a:lnTo>
                    <a:pt x="20018" y="10742"/>
                  </a:lnTo>
                  <a:cubicBezTo>
                    <a:pt x="19995" y="9714"/>
                    <a:pt x="19790" y="8733"/>
                    <a:pt x="19425" y="7820"/>
                  </a:cubicBezTo>
                  <a:lnTo>
                    <a:pt x="20749" y="6930"/>
                  </a:lnTo>
                  <a:cubicBezTo>
                    <a:pt x="21045" y="6724"/>
                    <a:pt x="21114" y="6336"/>
                    <a:pt x="20931" y="6040"/>
                  </a:cubicBezTo>
                  <a:lnTo>
                    <a:pt x="19425" y="3780"/>
                  </a:lnTo>
                  <a:cubicBezTo>
                    <a:pt x="19296" y="3608"/>
                    <a:pt x="19095" y="3508"/>
                    <a:pt x="18890" y="3508"/>
                  </a:cubicBezTo>
                  <a:cubicBezTo>
                    <a:pt x="18768" y="3508"/>
                    <a:pt x="18645" y="3543"/>
                    <a:pt x="18534" y="3620"/>
                  </a:cubicBezTo>
                  <a:lnTo>
                    <a:pt x="17211" y="4487"/>
                  </a:lnTo>
                  <a:cubicBezTo>
                    <a:pt x="16503" y="3825"/>
                    <a:pt x="15659" y="3255"/>
                    <a:pt x="14723" y="2844"/>
                  </a:cubicBezTo>
                  <a:lnTo>
                    <a:pt x="15042" y="1269"/>
                  </a:lnTo>
                  <a:cubicBezTo>
                    <a:pt x="15111" y="927"/>
                    <a:pt x="14882" y="607"/>
                    <a:pt x="14540" y="539"/>
                  </a:cubicBezTo>
                  <a:lnTo>
                    <a:pt x="11870" y="14"/>
                  </a:lnTo>
                  <a:cubicBezTo>
                    <a:pt x="11825" y="5"/>
                    <a:pt x="11781" y="1"/>
                    <a:pt x="11737" y="1"/>
                  </a:cubicBez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8"/>
            <p:cNvSpPr/>
            <p:nvPr/>
          </p:nvSpPr>
          <p:spPr>
            <a:xfrm>
              <a:off x="2242301" y="2674560"/>
              <a:ext cx="2128554" cy="585945"/>
            </a:xfrm>
            <a:custGeom>
              <a:avLst/>
              <a:gdLst/>
              <a:ahLst/>
              <a:cxnLst/>
              <a:rect l="l" t="t" r="r" b="b"/>
              <a:pathLst>
                <a:path w="107462" h="29582" extrusionOk="0">
                  <a:moveTo>
                    <a:pt x="0" y="0"/>
                  </a:moveTo>
                  <a:lnTo>
                    <a:pt x="0" y="29582"/>
                  </a:lnTo>
                  <a:lnTo>
                    <a:pt x="107462" y="29582"/>
                  </a:lnTo>
                  <a:lnTo>
                    <a:pt x="107462" y="0"/>
                  </a:lnTo>
                  <a:close/>
                </a:path>
              </a:pathLst>
            </a:custGeom>
            <a:solidFill>
              <a:schemeClr val="accent3"/>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8"/>
            <p:cNvSpPr/>
            <p:nvPr/>
          </p:nvSpPr>
          <p:spPr>
            <a:xfrm>
              <a:off x="2294731" y="2725188"/>
              <a:ext cx="2023673" cy="68752"/>
            </a:xfrm>
            <a:custGeom>
              <a:avLst/>
              <a:gdLst/>
              <a:ahLst/>
              <a:cxnLst/>
              <a:rect l="l" t="t" r="r" b="b"/>
              <a:pathLst>
                <a:path w="102167" h="3471" extrusionOk="0">
                  <a:moveTo>
                    <a:pt x="1" y="1"/>
                  </a:moveTo>
                  <a:lnTo>
                    <a:pt x="1" y="3470"/>
                  </a:lnTo>
                  <a:lnTo>
                    <a:pt x="102167" y="3470"/>
                  </a:lnTo>
                  <a:lnTo>
                    <a:pt x="102167" y="1"/>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8"/>
            <p:cNvSpPr/>
            <p:nvPr/>
          </p:nvSpPr>
          <p:spPr>
            <a:xfrm>
              <a:off x="3180423" y="2833258"/>
              <a:ext cx="1137980" cy="68276"/>
            </a:xfrm>
            <a:custGeom>
              <a:avLst/>
              <a:gdLst/>
              <a:ahLst/>
              <a:cxnLst/>
              <a:rect l="l" t="t" r="r" b="b"/>
              <a:pathLst>
                <a:path w="57452" h="3447" extrusionOk="0">
                  <a:moveTo>
                    <a:pt x="1" y="0"/>
                  </a:moveTo>
                  <a:lnTo>
                    <a:pt x="1" y="3447"/>
                  </a:lnTo>
                  <a:lnTo>
                    <a:pt x="57452" y="3447"/>
                  </a:lnTo>
                  <a:lnTo>
                    <a:pt x="57452" y="0"/>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8"/>
            <p:cNvSpPr/>
            <p:nvPr/>
          </p:nvSpPr>
          <p:spPr>
            <a:xfrm>
              <a:off x="3180423" y="2921421"/>
              <a:ext cx="1137980" cy="68732"/>
            </a:xfrm>
            <a:custGeom>
              <a:avLst/>
              <a:gdLst/>
              <a:ahLst/>
              <a:cxnLst/>
              <a:rect l="l" t="t" r="r" b="b"/>
              <a:pathLst>
                <a:path w="57452" h="3470" extrusionOk="0">
                  <a:moveTo>
                    <a:pt x="1" y="0"/>
                  </a:moveTo>
                  <a:lnTo>
                    <a:pt x="1" y="3470"/>
                  </a:lnTo>
                  <a:lnTo>
                    <a:pt x="57452" y="3470"/>
                  </a:lnTo>
                  <a:lnTo>
                    <a:pt x="57452" y="0"/>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8"/>
            <p:cNvSpPr/>
            <p:nvPr/>
          </p:nvSpPr>
          <p:spPr>
            <a:xfrm>
              <a:off x="3180423" y="3013189"/>
              <a:ext cx="1137980" cy="68296"/>
            </a:xfrm>
            <a:custGeom>
              <a:avLst/>
              <a:gdLst/>
              <a:ahLst/>
              <a:cxnLst/>
              <a:rect l="l" t="t" r="r" b="b"/>
              <a:pathLst>
                <a:path w="57452" h="3448" extrusionOk="0">
                  <a:moveTo>
                    <a:pt x="1" y="1"/>
                  </a:moveTo>
                  <a:lnTo>
                    <a:pt x="1" y="3447"/>
                  </a:lnTo>
                  <a:lnTo>
                    <a:pt x="57452" y="3447"/>
                  </a:lnTo>
                  <a:lnTo>
                    <a:pt x="57452" y="1"/>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8"/>
            <p:cNvSpPr/>
            <p:nvPr/>
          </p:nvSpPr>
          <p:spPr>
            <a:xfrm>
              <a:off x="3180423" y="3101352"/>
              <a:ext cx="1137980" cy="68732"/>
            </a:xfrm>
            <a:custGeom>
              <a:avLst/>
              <a:gdLst/>
              <a:ahLst/>
              <a:cxnLst/>
              <a:rect l="l" t="t" r="r" b="b"/>
              <a:pathLst>
                <a:path w="57452" h="3470" extrusionOk="0">
                  <a:moveTo>
                    <a:pt x="1" y="1"/>
                  </a:moveTo>
                  <a:lnTo>
                    <a:pt x="1" y="3470"/>
                  </a:lnTo>
                  <a:lnTo>
                    <a:pt x="57452" y="3470"/>
                  </a:lnTo>
                  <a:lnTo>
                    <a:pt x="57452" y="1"/>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8"/>
            <p:cNvSpPr/>
            <p:nvPr/>
          </p:nvSpPr>
          <p:spPr>
            <a:xfrm>
              <a:off x="2294731" y="2867168"/>
              <a:ext cx="773582" cy="302916"/>
            </a:xfrm>
            <a:custGeom>
              <a:avLst/>
              <a:gdLst/>
              <a:ahLst/>
              <a:cxnLst/>
              <a:rect l="l" t="t" r="r" b="b"/>
              <a:pathLst>
                <a:path w="39055" h="15293" extrusionOk="0">
                  <a:moveTo>
                    <a:pt x="1" y="0"/>
                  </a:moveTo>
                  <a:lnTo>
                    <a:pt x="1" y="15293"/>
                  </a:lnTo>
                  <a:lnTo>
                    <a:pt x="39055" y="15293"/>
                  </a:lnTo>
                  <a:lnTo>
                    <a:pt x="39055" y="0"/>
                  </a:lnTo>
                  <a:close/>
                </a:path>
              </a:pathLst>
            </a:custGeom>
            <a:solidFill>
              <a:schemeClr val="lt2"/>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8"/>
            <p:cNvSpPr/>
            <p:nvPr/>
          </p:nvSpPr>
          <p:spPr>
            <a:xfrm>
              <a:off x="2609868" y="2967533"/>
              <a:ext cx="101731" cy="133839"/>
            </a:xfrm>
            <a:custGeom>
              <a:avLst/>
              <a:gdLst/>
              <a:ahLst/>
              <a:cxnLst/>
              <a:rect l="l" t="t" r="r" b="b"/>
              <a:pathLst>
                <a:path w="5136" h="6757" extrusionOk="0">
                  <a:moveTo>
                    <a:pt x="0" y="0"/>
                  </a:moveTo>
                  <a:lnTo>
                    <a:pt x="0" y="6757"/>
                  </a:lnTo>
                  <a:lnTo>
                    <a:pt x="5136" y="3378"/>
                  </a:lnTo>
                  <a:lnTo>
                    <a:pt x="0" y="0"/>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8"/>
            <p:cNvSpPr/>
            <p:nvPr/>
          </p:nvSpPr>
          <p:spPr>
            <a:xfrm>
              <a:off x="2476485" y="1616166"/>
              <a:ext cx="470210" cy="470210"/>
            </a:xfrm>
            <a:custGeom>
              <a:avLst/>
              <a:gdLst/>
              <a:ahLst/>
              <a:cxnLst/>
              <a:rect l="l" t="t" r="r" b="b"/>
              <a:pathLst>
                <a:path w="23739" h="23739" extrusionOk="0">
                  <a:moveTo>
                    <a:pt x="11870" y="1"/>
                  </a:moveTo>
                  <a:cubicBezTo>
                    <a:pt x="5319" y="1"/>
                    <a:pt x="1" y="5319"/>
                    <a:pt x="1" y="11870"/>
                  </a:cubicBezTo>
                  <a:cubicBezTo>
                    <a:pt x="1" y="18421"/>
                    <a:pt x="5319" y="23739"/>
                    <a:pt x="11870" y="23739"/>
                  </a:cubicBezTo>
                  <a:cubicBezTo>
                    <a:pt x="18421" y="23739"/>
                    <a:pt x="23739" y="18421"/>
                    <a:pt x="23739" y="11870"/>
                  </a:cubicBezTo>
                  <a:cubicBezTo>
                    <a:pt x="23739" y="5319"/>
                    <a:pt x="18421" y="1"/>
                    <a:pt x="11870"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8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Features List</a:t>
            </a:r>
            <a:endParaRPr dirty="0"/>
          </a:p>
        </p:txBody>
      </p:sp>
      <p:sp>
        <p:nvSpPr>
          <p:cNvPr id="2372" name="Google Shape;2372;p88"/>
          <p:cNvSpPr/>
          <p:nvPr/>
        </p:nvSpPr>
        <p:spPr>
          <a:xfrm>
            <a:off x="5972850" y="120359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8"/>
          <p:cNvSpPr txBox="1"/>
          <p:nvPr/>
        </p:nvSpPr>
        <p:spPr>
          <a:xfrm>
            <a:off x="6133350" y="127649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dk1"/>
                </a:solidFill>
                <a:latin typeface="Montserrat"/>
                <a:ea typeface="Montserrat"/>
                <a:cs typeface="Montserrat"/>
                <a:sym typeface="Montserrat"/>
              </a:rPr>
              <a:t>Cart</a:t>
            </a:r>
            <a:endParaRPr sz="1800" b="1" dirty="0">
              <a:solidFill>
                <a:schemeClr val="dk1"/>
              </a:solidFill>
              <a:latin typeface="Montserrat"/>
              <a:ea typeface="Montserrat"/>
              <a:cs typeface="Montserrat"/>
              <a:sym typeface="Montserrat"/>
            </a:endParaRPr>
          </a:p>
        </p:txBody>
      </p:sp>
      <p:sp>
        <p:nvSpPr>
          <p:cNvPr id="2374" name="Google Shape;2374;p88"/>
          <p:cNvSpPr txBox="1"/>
          <p:nvPr/>
        </p:nvSpPr>
        <p:spPr>
          <a:xfrm>
            <a:off x="6133350" y="1598079"/>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solidFill>
                  <a:schemeClr val="lt1"/>
                </a:solidFill>
                <a:latin typeface="Darker Grotesque Medium"/>
                <a:ea typeface="Darker Grotesque Medium"/>
                <a:cs typeface="Darker Grotesque Medium"/>
                <a:sym typeface="Darker Grotesque Medium"/>
              </a:rPr>
              <a:t>Add and remove items from your cart</a:t>
            </a:r>
            <a:endParaRPr dirty="0">
              <a:solidFill>
                <a:schemeClr val="lt1"/>
              </a:solidFill>
              <a:latin typeface="Darker Grotesque Medium"/>
              <a:ea typeface="Darker Grotesque Medium"/>
              <a:cs typeface="Darker Grotesque Medium"/>
              <a:sym typeface="Darker Grotesque Medium"/>
            </a:endParaRPr>
          </a:p>
        </p:txBody>
      </p:sp>
      <p:sp>
        <p:nvSpPr>
          <p:cNvPr id="2375" name="Google Shape;2375;p88"/>
          <p:cNvSpPr/>
          <p:nvPr/>
        </p:nvSpPr>
        <p:spPr>
          <a:xfrm>
            <a:off x="5972850" y="2139702"/>
            <a:ext cx="1952400" cy="563598"/>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8"/>
          <p:cNvSpPr txBox="1"/>
          <p:nvPr/>
        </p:nvSpPr>
        <p:spPr>
          <a:xfrm>
            <a:off x="6133350" y="2211710"/>
            <a:ext cx="1631400" cy="4186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smtClean="0">
                <a:solidFill>
                  <a:schemeClr val="dk1"/>
                </a:solidFill>
                <a:latin typeface="Montserrat"/>
                <a:ea typeface="Montserrat"/>
                <a:cs typeface="Montserrat"/>
                <a:sym typeface="Montserrat"/>
              </a:rPr>
              <a:t>Local Restaurants</a:t>
            </a:r>
            <a:endParaRPr b="1" dirty="0">
              <a:solidFill>
                <a:schemeClr val="dk1"/>
              </a:solidFill>
              <a:latin typeface="Montserrat"/>
              <a:ea typeface="Montserrat"/>
              <a:cs typeface="Montserrat"/>
              <a:sym typeface="Montserrat"/>
            </a:endParaRPr>
          </a:p>
        </p:txBody>
      </p:sp>
      <p:sp>
        <p:nvSpPr>
          <p:cNvPr id="2377" name="Google Shape;2377;p88"/>
          <p:cNvSpPr txBox="1"/>
          <p:nvPr/>
        </p:nvSpPr>
        <p:spPr>
          <a:xfrm>
            <a:off x="6133350" y="2759681"/>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solidFill>
                  <a:schemeClr val="lt1"/>
                </a:solidFill>
                <a:latin typeface="Darker Grotesque Medium"/>
                <a:ea typeface="Darker Grotesque Medium"/>
                <a:cs typeface="Darker Grotesque Medium"/>
                <a:sym typeface="Darker Grotesque Medium"/>
              </a:rPr>
              <a:t>Find Restaurants in and around your location</a:t>
            </a:r>
            <a:endParaRPr dirty="0">
              <a:solidFill>
                <a:schemeClr val="lt1"/>
              </a:solidFill>
              <a:latin typeface="Darker Grotesque Medium"/>
              <a:ea typeface="Darker Grotesque Medium"/>
              <a:cs typeface="Darker Grotesque Medium"/>
              <a:sym typeface="Darker Grotesque Medium"/>
            </a:endParaRPr>
          </a:p>
        </p:txBody>
      </p:sp>
      <p:sp>
        <p:nvSpPr>
          <p:cNvPr id="2378" name="Google Shape;2378;p88"/>
          <p:cNvSpPr/>
          <p:nvPr/>
        </p:nvSpPr>
        <p:spPr>
          <a:xfrm>
            <a:off x="5972850" y="3492669"/>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8"/>
          <p:cNvSpPr txBox="1"/>
          <p:nvPr/>
        </p:nvSpPr>
        <p:spPr>
          <a:xfrm>
            <a:off x="6133350" y="3565569"/>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smtClean="0">
                <a:solidFill>
                  <a:schemeClr val="dk1"/>
                </a:solidFill>
                <a:latin typeface="Montserrat"/>
                <a:ea typeface="Montserrat"/>
                <a:cs typeface="Montserrat"/>
                <a:sym typeface="Montserrat"/>
              </a:rPr>
              <a:t>Favorites</a:t>
            </a:r>
            <a:endParaRPr sz="1800" b="1" dirty="0">
              <a:solidFill>
                <a:schemeClr val="dk1"/>
              </a:solidFill>
              <a:latin typeface="Montserrat"/>
              <a:ea typeface="Montserrat"/>
              <a:cs typeface="Montserrat"/>
              <a:sym typeface="Montserrat"/>
            </a:endParaRPr>
          </a:p>
        </p:txBody>
      </p:sp>
      <p:sp>
        <p:nvSpPr>
          <p:cNvPr id="2380" name="Google Shape;2380;p88"/>
          <p:cNvSpPr txBox="1"/>
          <p:nvPr/>
        </p:nvSpPr>
        <p:spPr>
          <a:xfrm>
            <a:off x="6133350" y="3887150"/>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solidFill>
                  <a:schemeClr val="lt1"/>
                </a:solidFill>
                <a:latin typeface="Darker Grotesque Medium"/>
                <a:ea typeface="Darker Grotesque Medium"/>
                <a:cs typeface="Darker Grotesque Medium"/>
                <a:sym typeface="Darker Grotesque Medium"/>
              </a:rPr>
              <a:t>Add restaurants and items to your favorites list</a:t>
            </a:r>
            <a:endParaRPr dirty="0">
              <a:solidFill>
                <a:schemeClr val="lt1"/>
              </a:solidFill>
              <a:latin typeface="Darker Grotesque Medium"/>
              <a:ea typeface="Darker Grotesque Medium"/>
              <a:cs typeface="Darker Grotesque Medium"/>
              <a:sym typeface="Darker Grotesque Medium"/>
            </a:endParaRPr>
          </a:p>
        </p:txBody>
      </p:sp>
      <p:sp>
        <p:nvSpPr>
          <p:cNvPr id="2381" name="Google Shape;2381;p88"/>
          <p:cNvSpPr/>
          <p:nvPr/>
        </p:nvSpPr>
        <p:spPr>
          <a:xfrm>
            <a:off x="2748827" y="2703300"/>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3" name="Google Shape;2383;p88"/>
          <p:cNvCxnSpPr>
            <a:endCxn id="2382" idx="6"/>
          </p:cNvCxnSpPr>
          <p:nvPr/>
        </p:nvCxnSpPr>
        <p:spPr>
          <a:xfrm flipH="1">
            <a:off x="3452752" y="1566225"/>
            <a:ext cx="2520000" cy="279900"/>
          </a:xfrm>
          <a:prstGeom prst="bentConnector3">
            <a:avLst>
              <a:gd name="adj1" fmla="val 23379"/>
            </a:avLst>
          </a:prstGeom>
          <a:noFill/>
          <a:ln w="9525" cap="flat" cmpd="sng">
            <a:solidFill>
              <a:schemeClr val="accent4"/>
            </a:solidFill>
            <a:prstDash val="solid"/>
            <a:round/>
            <a:headEnd type="none" w="med" len="med"/>
            <a:tailEnd type="none" w="med" len="med"/>
          </a:ln>
        </p:spPr>
      </p:cxnSp>
      <p:cxnSp>
        <p:nvCxnSpPr>
          <p:cNvPr id="2385" name="Google Shape;2385;p88"/>
          <p:cNvCxnSpPr>
            <a:stCxn id="2378" idx="1"/>
            <a:endCxn id="2384" idx="6"/>
          </p:cNvCxnSpPr>
          <p:nvPr/>
        </p:nvCxnSpPr>
        <p:spPr>
          <a:xfrm rot="10800000" flipV="1">
            <a:off x="2242114" y="3661718"/>
            <a:ext cx="3730736" cy="202831"/>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386" name="Google Shape;2386;p88"/>
          <p:cNvCxnSpPr>
            <a:stCxn id="2375" idx="1"/>
            <a:endCxn id="2381" idx="6"/>
          </p:cNvCxnSpPr>
          <p:nvPr/>
        </p:nvCxnSpPr>
        <p:spPr>
          <a:xfrm rot="10800000" flipV="1">
            <a:off x="3402828" y="2421500"/>
            <a:ext cx="2570023" cy="608799"/>
          </a:xfrm>
          <a:prstGeom prst="bentConnector3">
            <a:avLst>
              <a:gd name="adj1" fmla="val 50000"/>
            </a:avLst>
          </a:prstGeom>
          <a:noFill/>
          <a:ln w="9525" cap="flat" cmpd="sng">
            <a:solidFill>
              <a:schemeClr val="accent4"/>
            </a:solidFill>
            <a:prstDash val="solid"/>
            <a:round/>
            <a:headEnd type="none" w="med" len="med"/>
            <a:tailEnd type="none" w="med" len="med"/>
          </a:ln>
        </p:spPr>
      </p:cxnSp>
      <p:grpSp>
        <p:nvGrpSpPr>
          <p:cNvPr id="62" name="Google Shape;6756;p62"/>
          <p:cNvGrpSpPr/>
          <p:nvPr/>
        </p:nvGrpSpPr>
        <p:grpSpPr>
          <a:xfrm>
            <a:off x="2915816" y="2859782"/>
            <a:ext cx="298169" cy="339253"/>
            <a:chOff x="1529350" y="258825"/>
            <a:chExt cx="423475" cy="481825"/>
          </a:xfrm>
          <a:solidFill>
            <a:schemeClr val="accent6"/>
          </a:solidFill>
        </p:grpSpPr>
        <p:sp>
          <p:nvSpPr>
            <p:cNvPr id="63" name="Google Shape;6757;p6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6758;p6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82" name="Google Shape;2382;p88"/>
          <p:cNvSpPr/>
          <p:nvPr/>
        </p:nvSpPr>
        <p:spPr>
          <a:xfrm>
            <a:off x="2798752" y="1519125"/>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822;p62"/>
          <p:cNvGrpSpPr/>
          <p:nvPr/>
        </p:nvGrpSpPr>
        <p:grpSpPr>
          <a:xfrm>
            <a:off x="2957344" y="1722894"/>
            <a:ext cx="336965" cy="286833"/>
            <a:chOff x="5645200" y="879425"/>
            <a:chExt cx="478575" cy="407375"/>
          </a:xfrm>
          <a:solidFill>
            <a:schemeClr val="accent6"/>
          </a:solidFill>
        </p:grpSpPr>
        <p:sp>
          <p:nvSpPr>
            <p:cNvPr id="66" name="Google Shape;6823;p6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824;p6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825;p6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6826;p6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6827;p6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828;p6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75"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16</a:t>
            </a:r>
            <a:endParaRPr b="1" dirty="0">
              <a:latin typeface="Bauhaus 93" pitchFamily="82" charset="0"/>
            </a:endParaRPr>
          </a:p>
        </p:txBody>
      </p:sp>
      <p:sp>
        <p:nvSpPr>
          <p:cNvPr id="77"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2"/>
                                        </p:tgtEl>
                                        <p:attrNameLst>
                                          <p:attrName>style.visibility</p:attrName>
                                        </p:attrNameLst>
                                      </p:cBhvr>
                                      <p:to>
                                        <p:strVal val="visible"/>
                                      </p:to>
                                    </p:set>
                                    <p:animEffect transition="in" filter="fade">
                                      <p:cBhvr>
                                        <p:cTn id="7" dur="1000"/>
                                        <p:tgtEl>
                                          <p:spTgt spid="2372"/>
                                        </p:tgtEl>
                                      </p:cBhvr>
                                    </p:animEffect>
                                  </p:childTnLst>
                                </p:cTn>
                              </p:par>
                              <p:par>
                                <p:cTn id="8" presetID="10" presetClass="entr" presetSubtype="0" fill="hold" nodeType="withEffect">
                                  <p:stCondLst>
                                    <p:cond delay="0"/>
                                  </p:stCondLst>
                                  <p:childTnLst>
                                    <p:set>
                                      <p:cBhvr>
                                        <p:cTn id="9" dur="1" fill="hold">
                                          <p:stCondLst>
                                            <p:cond delay="0"/>
                                          </p:stCondLst>
                                        </p:cTn>
                                        <p:tgtEl>
                                          <p:spTgt spid="2373"/>
                                        </p:tgtEl>
                                        <p:attrNameLst>
                                          <p:attrName>style.visibility</p:attrName>
                                        </p:attrNameLst>
                                      </p:cBhvr>
                                      <p:to>
                                        <p:strVal val="visible"/>
                                      </p:to>
                                    </p:set>
                                    <p:animEffect transition="in" filter="fade">
                                      <p:cBhvr>
                                        <p:cTn id="10" dur="1000"/>
                                        <p:tgtEl>
                                          <p:spTgt spid="2373"/>
                                        </p:tgtEl>
                                      </p:cBhvr>
                                    </p:animEffect>
                                  </p:childTnLst>
                                </p:cTn>
                              </p:par>
                              <p:par>
                                <p:cTn id="11" presetID="10" presetClass="entr" presetSubtype="0" fill="hold" nodeType="withEffect">
                                  <p:stCondLst>
                                    <p:cond delay="0"/>
                                  </p:stCondLst>
                                  <p:childTnLst>
                                    <p:set>
                                      <p:cBhvr>
                                        <p:cTn id="12" dur="1" fill="hold">
                                          <p:stCondLst>
                                            <p:cond delay="0"/>
                                          </p:stCondLst>
                                        </p:cTn>
                                        <p:tgtEl>
                                          <p:spTgt spid="2374"/>
                                        </p:tgtEl>
                                        <p:attrNameLst>
                                          <p:attrName>style.visibility</p:attrName>
                                        </p:attrNameLst>
                                      </p:cBhvr>
                                      <p:to>
                                        <p:strVal val="visible"/>
                                      </p:to>
                                    </p:set>
                                    <p:animEffect transition="in" filter="fade">
                                      <p:cBhvr>
                                        <p:cTn id="13" dur="1000"/>
                                        <p:tgtEl>
                                          <p:spTgt spid="237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375"/>
                                        </p:tgtEl>
                                        <p:attrNameLst>
                                          <p:attrName>style.visibility</p:attrName>
                                        </p:attrNameLst>
                                      </p:cBhvr>
                                      <p:to>
                                        <p:strVal val="visible"/>
                                      </p:to>
                                    </p:set>
                                    <p:animEffect transition="in" filter="fade">
                                      <p:cBhvr>
                                        <p:cTn id="17" dur="1000"/>
                                        <p:tgtEl>
                                          <p:spTgt spid="2375"/>
                                        </p:tgtEl>
                                      </p:cBhvr>
                                    </p:animEffect>
                                  </p:childTnLst>
                                </p:cTn>
                              </p:par>
                              <p:par>
                                <p:cTn id="18" presetID="10" presetClass="entr" presetSubtype="0" fill="hold" nodeType="withEffect">
                                  <p:stCondLst>
                                    <p:cond delay="0"/>
                                  </p:stCondLst>
                                  <p:childTnLst>
                                    <p:set>
                                      <p:cBhvr>
                                        <p:cTn id="19" dur="1" fill="hold">
                                          <p:stCondLst>
                                            <p:cond delay="0"/>
                                          </p:stCondLst>
                                        </p:cTn>
                                        <p:tgtEl>
                                          <p:spTgt spid="2376"/>
                                        </p:tgtEl>
                                        <p:attrNameLst>
                                          <p:attrName>style.visibility</p:attrName>
                                        </p:attrNameLst>
                                      </p:cBhvr>
                                      <p:to>
                                        <p:strVal val="visible"/>
                                      </p:to>
                                    </p:set>
                                    <p:animEffect transition="in" filter="fade">
                                      <p:cBhvr>
                                        <p:cTn id="20" dur="1000"/>
                                        <p:tgtEl>
                                          <p:spTgt spid="2376"/>
                                        </p:tgtEl>
                                      </p:cBhvr>
                                    </p:animEffect>
                                  </p:childTnLst>
                                </p:cTn>
                              </p:par>
                              <p:par>
                                <p:cTn id="21" presetID="10" presetClass="entr" presetSubtype="0" fill="hold" nodeType="withEffect">
                                  <p:stCondLst>
                                    <p:cond delay="0"/>
                                  </p:stCondLst>
                                  <p:childTnLst>
                                    <p:set>
                                      <p:cBhvr>
                                        <p:cTn id="22" dur="1" fill="hold">
                                          <p:stCondLst>
                                            <p:cond delay="0"/>
                                          </p:stCondLst>
                                        </p:cTn>
                                        <p:tgtEl>
                                          <p:spTgt spid="2377"/>
                                        </p:tgtEl>
                                        <p:attrNameLst>
                                          <p:attrName>style.visibility</p:attrName>
                                        </p:attrNameLst>
                                      </p:cBhvr>
                                      <p:to>
                                        <p:strVal val="visible"/>
                                      </p:to>
                                    </p:set>
                                    <p:animEffect transition="in" filter="fade">
                                      <p:cBhvr>
                                        <p:cTn id="23" dur="1000"/>
                                        <p:tgtEl>
                                          <p:spTgt spid="2377"/>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378"/>
                                        </p:tgtEl>
                                        <p:attrNameLst>
                                          <p:attrName>style.visibility</p:attrName>
                                        </p:attrNameLst>
                                      </p:cBhvr>
                                      <p:to>
                                        <p:strVal val="visible"/>
                                      </p:to>
                                    </p:set>
                                    <p:animEffect transition="in" filter="fade">
                                      <p:cBhvr>
                                        <p:cTn id="27" dur="1000"/>
                                        <p:tgtEl>
                                          <p:spTgt spid="2378"/>
                                        </p:tgtEl>
                                      </p:cBhvr>
                                    </p:animEffect>
                                  </p:childTnLst>
                                </p:cTn>
                              </p:par>
                              <p:par>
                                <p:cTn id="28" presetID="10" presetClass="entr" presetSubtype="0" fill="hold" nodeType="withEffect">
                                  <p:stCondLst>
                                    <p:cond delay="0"/>
                                  </p:stCondLst>
                                  <p:childTnLst>
                                    <p:set>
                                      <p:cBhvr>
                                        <p:cTn id="29" dur="1" fill="hold">
                                          <p:stCondLst>
                                            <p:cond delay="0"/>
                                          </p:stCondLst>
                                        </p:cTn>
                                        <p:tgtEl>
                                          <p:spTgt spid="2379"/>
                                        </p:tgtEl>
                                        <p:attrNameLst>
                                          <p:attrName>style.visibility</p:attrName>
                                        </p:attrNameLst>
                                      </p:cBhvr>
                                      <p:to>
                                        <p:strVal val="visible"/>
                                      </p:to>
                                    </p:set>
                                    <p:animEffect transition="in" filter="fade">
                                      <p:cBhvr>
                                        <p:cTn id="30" dur="1000"/>
                                        <p:tgtEl>
                                          <p:spTgt spid="2379"/>
                                        </p:tgtEl>
                                      </p:cBhvr>
                                    </p:animEffect>
                                  </p:childTnLst>
                                </p:cTn>
                              </p:par>
                              <p:par>
                                <p:cTn id="31" presetID="10" presetClass="entr" presetSubtype="0" fill="hold" nodeType="withEffect">
                                  <p:stCondLst>
                                    <p:cond delay="0"/>
                                  </p:stCondLst>
                                  <p:childTnLst>
                                    <p:set>
                                      <p:cBhvr>
                                        <p:cTn id="32" dur="1" fill="hold">
                                          <p:stCondLst>
                                            <p:cond delay="0"/>
                                          </p:stCondLst>
                                        </p:cTn>
                                        <p:tgtEl>
                                          <p:spTgt spid="2380"/>
                                        </p:tgtEl>
                                        <p:attrNameLst>
                                          <p:attrName>style.visibility</p:attrName>
                                        </p:attrNameLst>
                                      </p:cBhvr>
                                      <p:to>
                                        <p:strVal val="visible"/>
                                      </p:to>
                                    </p:set>
                                    <p:animEffect transition="in" filter="fade">
                                      <p:cBhvr>
                                        <p:cTn id="33" dur="1000"/>
                                        <p:tgtEl>
                                          <p:spTgt spid="2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639"/>
        <p:cNvGrpSpPr/>
        <p:nvPr/>
      </p:nvGrpSpPr>
      <p:grpSpPr>
        <a:xfrm>
          <a:off x="0" y="0"/>
          <a:ext cx="0" cy="0"/>
          <a:chOff x="0" y="0"/>
          <a:chExt cx="0" cy="0"/>
        </a:xfrm>
      </p:grpSpPr>
      <p:sp>
        <p:nvSpPr>
          <p:cNvPr id="86" name="Freeform 2"/>
          <p:cNvSpPr>
            <a:spLocks noChangeAspect="1"/>
          </p:cNvSpPr>
          <p:nvPr/>
        </p:nvSpPr>
        <p:spPr>
          <a:xfrm>
            <a:off x="0" y="0"/>
            <a:ext cx="9144000" cy="51435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7749" t="-72354" r="-15440" b="-9204"/>
            </a:stretch>
          </a:blipFill>
        </p:spPr>
      </p:sp>
      <p:sp>
        <p:nvSpPr>
          <p:cNvPr id="90"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94"/>
          <p:cNvSpPr txBox="1">
            <a:spLocks noGrp="1"/>
          </p:cNvSpPr>
          <p:nvPr>
            <p:ph type="title"/>
          </p:nvPr>
        </p:nvSpPr>
        <p:spPr>
          <a:xfrm>
            <a:off x="683568" y="2212454"/>
            <a:ext cx="4809646" cy="12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Backend</a:t>
            </a:r>
            <a:br>
              <a:rPr lang="en-US" dirty="0" smtClean="0"/>
            </a:br>
            <a:r>
              <a:rPr lang="en-US" dirty="0" smtClean="0"/>
              <a:t>Development</a:t>
            </a:r>
            <a:endParaRPr dirty="0"/>
          </a:p>
        </p:txBody>
      </p:sp>
      <p:sp>
        <p:nvSpPr>
          <p:cNvPr id="2647" name="Google Shape;2647;p94"/>
          <p:cNvSpPr/>
          <p:nvPr/>
        </p:nvSpPr>
        <p:spPr>
          <a:xfrm flipH="1">
            <a:off x="3454625" y="16036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4"/>
          <p:cNvSpPr txBox="1">
            <a:spLocks noGrp="1"/>
          </p:cNvSpPr>
          <p:nvPr>
            <p:ph type="title" idx="2"/>
          </p:nvPr>
        </p:nvSpPr>
        <p:spPr>
          <a:xfrm>
            <a:off x="3429275" y="1731500"/>
            <a:ext cx="9420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2649" name="Google Shape;2649;p94"/>
          <p:cNvGrpSpPr/>
          <p:nvPr/>
        </p:nvGrpSpPr>
        <p:grpSpPr>
          <a:xfrm>
            <a:off x="2571799" y="1799799"/>
            <a:ext cx="825589" cy="93999"/>
            <a:chOff x="5718423" y="809024"/>
            <a:chExt cx="830071" cy="94500"/>
          </a:xfrm>
        </p:grpSpPr>
        <p:sp>
          <p:nvSpPr>
            <p:cNvPr id="2650" name="Google Shape;2650;p9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89"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17</a:t>
            </a:r>
            <a:endParaRPr b="1" dirty="0">
              <a:latin typeface="Bauhaus 93" pitchFamily="82" charset="0"/>
            </a:endParaRPr>
          </a:p>
        </p:txBody>
      </p:sp>
      <p:sp>
        <p:nvSpPr>
          <p:cNvPr id="91"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Freeform 9"/>
          <p:cNvSpPr/>
          <p:nvPr/>
        </p:nvSpPr>
        <p:spPr>
          <a:xfrm rot="10800000">
            <a:off x="-3324229" y="-51914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grpSp>
        <p:nvGrpSpPr>
          <p:cNvPr id="130" name="Group 129"/>
          <p:cNvGrpSpPr>
            <a:grpSpLocks noChangeAspect="1"/>
          </p:cNvGrpSpPr>
          <p:nvPr/>
        </p:nvGrpSpPr>
        <p:grpSpPr>
          <a:xfrm>
            <a:off x="5868144" y="987574"/>
            <a:ext cx="2442728" cy="2870666"/>
            <a:chOff x="-4356992" y="3579862"/>
            <a:chExt cx="3239284" cy="3806770"/>
          </a:xfrm>
        </p:grpSpPr>
        <p:grpSp>
          <p:nvGrpSpPr>
            <p:cNvPr id="129" name="Group 128"/>
            <p:cNvGrpSpPr/>
            <p:nvPr/>
          </p:nvGrpSpPr>
          <p:grpSpPr>
            <a:xfrm>
              <a:off x="-4356992" y="3579862"/>
              <a:ext cx="3239284" cy="3806770"/>
              <a:chOff x="-4645024" y="4187348"/>
              <a:chExt cx="3239284" cy="3806770"/>
            </a:xfrm>
          </p:grpSpPr>
          <p:grpSp>
            <p:nvGrpSpPr>
              <p:cNvPr id="127" name="Group 8"/>
              <p:cNvGrpSpPr/>
              <p:nvPr/>
            </p:nvGrpSpPr>
            <p:grpSpPr>
              <a:xfrm rot="5400000" flipV="1">
                <a:off x="-5306216" y="5136572"/>
                <a:ext cx="3806770" cy="1908322"/>
                <a:chOff x="39916" y="-3180583"/>
                <a:chExt cx="2813190" cy="811261"/>
              </a:xfrm>
            </p:grpSpPr>
            <p:sp>
              <p:nvSpPr>
                <p:cNvPr id="128" name="Freeform 9"/>
                <p:cNvSpPr/>
                <p:nvPr/>
              </p:nvSpPr>
              <p:spPr>
                <a:xfrm>
                  <a:off x="39916" y="-3180583"/>
                  <a:ext cx="2813190" cy="811261"/>
                </a:xfrm>
                <a:custGeom>
                  <a:avLst/>
                  <a:gdLst/>
                  <a:ahLst/>
                  <a:cxnLst/>
                  <a:rect l="l" t="t" r="r" b="b"/>
                  <a:pathLst>
                    <a:path w="3315334" h="811261">
                      <a:moveTo>
                        <a:pt x="3190874" y="811261"/>
                      </a:moveTo>
                      <a:lnTo>
                        <a:pt x="124460" y="811261"/>
                      </a:lnTo>
                      <a:cubicBezTo>
                        <a:pt x="55880" y="811261"/>
                        <a:pt x="0" y="755381"/>
                        <a:pt x="0" y="686801"/>
                      </a:cubicBezTo>
                      <a:lnTo>
                        <a:pt x="0" y="124460"/>
                      </a:lnTo>
                      <a:cubicBezTo>
                        <a:pt x="0" y="55880"/>
                        <a:pt x="55880" y="0"/>
                        <a:pt x="124460" y="0"/>
                      </a:cubicBezTo>
                      <a:lnTo>
                        <a:pt x="3190874" y="0"/>
                      </a:lnTo>
                      <a:cubicBezTo>
                        <a:pt x="3259454" y="0"/>
                        <a:pt x="3315334" y="55880"/>
                        <a:pt x="3315334" y="124460"/>
                      </a:cubicBezTo>
                      <a:lnTo>
                        <a:pt x="3315334" y="686801"/>
                      </a:lnTo>
                      <a:cubicBezTo>
                        <a:pt x="3315334" y="755381"/>
                        <a:pt x="3259454" y="811261"/>
                        <a:pt x="3190874" y="811261"/>
                      </a:cubicBezTo>
                      <a:close/>
                    </a:path>
                  </a:pathLst>
                </a:custGeom>
                <a:solidFill>
                  <a:srgbClr val="B1C868">
                    <a:alpha val="67000"/>
                  </a:srgbClr>
                </a:solidFill>
              </p:spPr>
            </p:sp>
          </p:grpSp>
          <p:grpSp>
            <p:nvGrpSpPr>
              <p:cNvPr id="114" name="Google Shape;6080;p60"/>
              <p:cNvGrpSpPr>
                <a:grpSpLocks noChangeAspect="1"/>
              </p:cNvGrpSpPr>
              <p:nvPr/>
            </p:nvGrpSpPr>
            <p:grpSpPr>
              <a:xfrm>
                <a:off x="-4140968" y="5380062"/>
                <a:ext cx="2735228" cy="2304256"/>
                <a:chOff x="7636443" y="1204988"/>
                <a:chExt cx="804565" cy="677795"/>
              </a:xfrm>
            </p:grpSpPr>
            <p:grpSp>
              <p:nvGrpSpPr>
                <p:cNvPr id="115" name="Google Shape;6081;p60"/>
                <p:cNvGrpSpPr/>
                <p:nvPr/>
              </p:nvGrpSpPr>
              <p:grpSpPr>
                <a:xfrm>
                  <a:off x="7636443" y="1509705"/>
                  <a:ext cx="804565" cy="373078"/>
                  <a:chOff x="7636443" y="1509705"/>
                  <a:chExt cx="804565" cy="373078"/>
                </a:xfrm>
              </p:grpSpPr>
              <p:sp>
                <p:nvSpPr>
                  <p:cNvPr id="125" name="Google Shape;6082;p6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083;p6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6084;p60"/>
                <p:cNvGrpSpPr/>
                <p:nvPr/>
              </p:nvGrpSpPr>
              <p:grpSpPr>
                <a:xfrm>
                  <a:off x="7636443" y="1408133"/>
                  <a:ext cx="804565" cy="373078"/>
                  <a:chOff x="7636443" y="1408133"/>
                  <a:chExt cx="804565" cy="373078"/>
                </a:xfrm>
              </p:grpSpPr>
              <p:sp>
                <p:nvSpPr>
                  <p:cNvPr id="123" name="Google Shape;6085;p6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086;p6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6087;p60"/>
                <p:cNvGrpSpPr/>
                <p:nvPr/>
              </p:nvGrpSpPr>
              <p:grpSpPr>
                <a:xfrm>
                  <a:off x="7636443" y="1306560"/>
                  <a:ext cx="804565" cy="373078"/>
                  <a:chOff x="7636443" y="1306560"/>
                  <a:chExt cx="804565" cy="373078"/>
                </a:xfrm>
              </p:grpSpPr>
              <p:sp>
                <p:nvSpPr>
                  <p:cNvPr id="121" name="Google Shape;6088;p6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3">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089;p6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6090;p60"/>
                <p:cNvGrpSpPr/>
                <p:nvPr/>
              </p:nvGrpSpPr>
              <p:grpSpPr>
                <a:xfrm>
                  <a:off x="7636443" y="1204988"/>
                  <a:ext cx="804565" cy="373078"/>
                  <a:chOff x="7636443" y="1204988"/>
                  <a:chExt cx="804565" cy="373078"/>
                </a:xfrm>
              </p:grpSpPr>
              <p:sp>
                <p:nvSpPr>
                  <p:cNvPr id="119" name="Google Shape;6091;p6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092;p6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 name="Group 102"/>
              <p:cNvGrpSpPr/>
              <p:nvPr/>
            </p:nvGrpSpPr>
            <p:grpSpPr>
              <a:xfrm>
                <a:off x="-4645024" y="5668094"/>
                <a:ext cx="2160240" cy="2232248"/>
                <a:chOff x="-3060848" y="4659982"/>
                <a:chExt cx="2160240" cy="2232248"/>
              </a:xfrm>
            </p:grpSpPr>
            <p:grpSp>
              <p:nvGrpSpPr>
                <p:cNvPr id="94" name="Google Shape;4637;p125"/>
                <p:cNvGrpSpPr>
                  <a:grpSpLocks noChangeAspect="1"/>
                </p:cNvGrpSpPr>
                <p:nvPr/>
              </p:nvGrpSpPr>
              <p:grpSpPr>
                <a:xfrm>
                  <a:off x="-2556792" y="4659982"/>
                  <a:ext cx="1656184" cy="1664197"/>
                  <a:chOff x="5595375" y="2232325"/>
                  <a:chExt cx="372025" cy="373825"/>
                </a:xfrm>
                <a:solidFill>
                  <a:schemeClr val="tx2">
                    <a:lumMod val="75000"/>
                  </a:schemeClr>
                </a:solidFill>
              </p:grpSpPr>
              <p:sp>
                <p:nvSpPr>
                  <p:cNvPr id="95" name="Google Shape;4638;p125"/>
                  <p:cNvSpPr/>
                  <p:nvPr/>
                </p:nvSpPr>
                <p:spPr>
                  <a:xfrm>
                    <a:off x="5595375" y="2232325"/>
                    <a:ext cx="372025" cy="219050"/>
                  </a:xfrm>
                  <a:custGeom>
                    <a:avLst/>
                    <a:gdLst/>
                    <a:ahLst/>
                    <a:cxnLst/>
                    <a:rect l="l" t="t" r="r" b="b"/>
                    <a:pathLst>
                      <a:path w="14881" h="8762" extrusionOk="0">
                        <a:moveTo>
                          <a:pt x="5799" y="1"/>
                        </a:moveTo>
                        <a:cubicBezTo>
                          <a:pt x="3926" y="1"/>
                          <a:pt x="2284" y="1303"/>
                          <a:pt x="1784" y="3105"/>
                        </a:cubicBezTo>
                        <a:cubicBezTo>
                          <a:pt x="696" y="3587"/>
                          <a:pt x="0" y="4657"/>
                          <a:pt x="0" y="5853"/>
                        </a:cubicBezTo>
                        <a:cubicBezTo>
                          <a:pt x="0" y="7013"/>
                          <a:pt x="660" y="8030"/>
                          <a:pt x="1624" y="8529"/>
                        </a:cubicBezTo>
                        <a:lnTo>
                          <a:pt x="1624" y="7423"/>
                        </a:lnTo>
                        <a:cubicBezTo>
                          <a:pt x="1624" y="6692"/>
                          <a:pt x="2213" y="6103"/>
                          <a:pt x="2944" y="6103"/>
                        </a:cubicBezTo>
                        <a:lnTo>
                          <a:pt x="11937" y="6103"/>
                        </a:lnTo>
                        <a:cubicBezTo>
                          <a:pt x="12651" y="6103"/>
                          <a:pt x="13257" y="6692"/>
                          <a:pt x="13257" y="7423"/>
                        </a:cubicBezTo>
                        <a:lnTo>
                          <a:pt x="13257" y="8761"/>
                        </a:lnTo>
                        <a:cubicBezTo>
                          <a:pt x="14185" y="8458"/>
                          <a:pt x="14881" y="7584"/>
                          <a:pt x="14881" y="6549"/>
                        </a:cubicBezTo>
                        <a:cubicBezTo>
                          <a:pt x="14881" y="5282"/>
                          <a:pt x="13846" y="4247"/>
                          <a:pt x="12579" y="4247"/>
                        </a:cubicBezTo>
                        <a:lnTo>
                          <a:pt x="12419" y="4247"/>
                        </a:lnTo>
                        <a:cubicBezTo>
                          <a:pt x="12240" y="3712"/>
                          <a:pt x="11937" y="3230"/>
                          <a:pt x="11509" y="2873"/>
                        </a:cubicBezTo>
                        <a:cubicBezTo>
                          <a:pt x="10972" y="2403"/>
                          <a:pt x="10277" y="2139"/>
                          <a:pt x="9557" y="2139"/>
                        </a:cubicBezTo>
                        <a:cubicBezTo>
                          <a:pt x="9512" y="2139"/>
                          <a:pt x="9467" y="2140"/>
                          <a:pt x="9421" y="2142"/>
                        </a:cubicBezTo>
                        <a:cubicBezTo>
                          <a:pt x="8690" y="839"/>
                          <a:pt x="7298" y="1"/>
                          <a:pt x="5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39;p125"/>
                  <p:cNvSpPr/>
                  <p:nvPr/>
                </p:nvSpPr>
                <p:spPr>
                  <a:xfrm>
                    <a:off x="5657825" y="2407175"/>
                    <a:ext cx="246700" cy="87900"/>
                  </a:xfrm>
                  <a:custGeom>
                    <a:avLst/>
                    <a:gdLst/>
                    <a:ahLst/>
                    <a:cxnLst/>
                    <a:rect l="l" t="t" r="r" b="b"/>
                    <a:pathLst>
                      <a:path w="9868" h="3516" extrusionOk="0">
                        <a:moveTo>
                          <a:pt x="3765" y="1357"/>
                        </a:moveTo>
                        <a:cubicBezTo>
                          <a:pt x="3997" y="1357"/>
                          <a:pt x="4193" y="1553"/>
                          <a:pt x="4193" y="1803"/>
                        </a:cubicBezTo>
                        <a:cubicBezTo>
                          <a:pt x="4193" y="2053"/>
                          <a:pt x="3997" y="2231"/>
                          <a:pt x="3765" y="2231"/>
                        </a:cubicBezTo>
                        <a:lnTo>
                          <a:pt x="1445" y="2231"/>
                        </a:lnTo>
                        <a:cubicBezTo>
                          <a:pt x="1196" y="2231"/>
                          <a:pt x="999" y="2053"/>
                          <a:pt x="999" y="1803"/>
                        </a:cubicBezTo>
                        <a:cubicBezTo>
                          <a:pt x="999" y="1553"/>
                          <a:pt x="1196" y="1357"/>
                          <a:pt x="1445" y="1357"/>
                        </a:cubicBezTo>
                        <a:close/>
                        <a:moveTo>
                          <a:pt x="6584" y="1357"/>
                        </a:moveTo>
                        <a:cubicBezTo>
                          <a:pt x="6816" y="1357"/>
                          <a:pt x="7012" y="1553"/>
                          <a:pt x="7012" y="1803"/>
                        </a:cubicBezTo>
                        <a:cubicBezTo>
                          <a:pt x="7012" y="2035"/>
                          <a:pt x="6816" y="2231"/>
                          <a:pt x="6584" y="2231"/>
                        </a:cubicBezTo>
                        <a:cubicBezTo>
                          <a:pt x="6334" y="2231"/>
                          <a:pt x="6138" y="2035"/>
                          <a:pt x="6138" y="1803"/>
                        </a:cubicBezTo>
                        <a:cubicBezTo>
                          <a:pt x="6138" y="1553"/>
                          <a:pt x="6334" y="1357"/>
                          <a:pt x="6584" y="1357"/>
                        </a:cubicBezTo>
                        <a:close/>
                        <a:moveTo>
                          <a:pt x="8440" y="1357"/>
                        </a:moveTo>
                        <a:cubicBezTo>
                          <a:pt x="8690" y="1357"/>
                          <a:pt x="8886" y="1553"/>
                          <a:pt x="8886" y="1803"/>
                        </a:cubicBezTo>
                        <a:cubicBezTo>
                          <a:pt x="8886" y="2035"/>
                          <a:pt x="8690" y="2231"/>
                          <a:pt x="8440" y="2231"/>
                        </a:cubicBezTo>
                        <a:cubicBezTo>
                          <a:pt x="8208" y="2231"/>
                          <a:pt x="8012" y="2035"/>
                          <a:pt x="8012" y="1803"/>
                        </a:cubicBezTo>
                        <a:cubicBezTo>
                          <a:pt x="8012" y="1553"/>
                          <a:pt x="8208" y="1357"/>
                          <a:pt x="8440" y="1357"/>
                        </a:cubicBezTo>
                        <a:close/>
                        <a:moveTo>
                          <a:pt x="446" y="1"/>
                        </a:moveTo>
                        <a:cubicBezTo>
                          <a:pt x="196" y="1"/>
                          <a:pt x="0" y="179"/>
                          <a:pt x="0" y="429"/>
                        </a:cubicBezTo>
                        <a:lnTo>
                          <a:pt x="0" y="3516"/>
                        </a:lnTo>
                        <a:lnTo>
                          <a:pt x="9867" y="3516"/>
                        </a:lnTo>
                        <a:lnTo>
                          <a:pt x="9867" y="429"/>
                        </a:lnTo>
                        <a:cubicBezTo>
                          <a:pt x="9867" y="179"/>
                          <a:pt x="9671" y="1"/>
                          <a:pt x="94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40;p125"/>
                  <p:cNvSpPr/>
                  <p:nvPr/>
                </p:nvSpPr>
                <p:spPr>
                  <a:xfrm>
                    <a:off x="5657825" y="2516925"/>
                    <a:ext cx="246700" cy="89225"/>
                  </a:xfrm>
                  <a:custGeom>
                    <a:avLst/>
                    <a:gdLst/>
                    <a:ahLst/>
                    <a:cxnLst/>
                    <a:rect l="l" t="t" r="r" b="b"/>
                    <a:pathLst>
                      <a:path w="9868" h="3569" extrusionOk="0">
                        <a:moveTo>
                          <a:pt x="3765" y="1231"/>
                        </a:moveTo>
                        <a:cubicBezTo>
                          <a:pt x="3997" y="1231"/>
                          <a:pt x="4193" y="1428"/>
                          <a:pt x="4193" y="1677"/>
                        </a:cubicBezTo>
                        <a:cubicBezTo>
                          <a:pt x="4193" y="1909"/>
                          <a:pt x="3997" y="2106"/>
                          <a:pt x="3765" y="2106"/>
                        </a:cubicBezTo>
                        <a:lnTo>
                          <a:pt x="1445" y="2106"/>
                        </a:lnTo>
                        <a:cubicBezTo>
                          <a:pt x="1196" y="2106"/>
                          <a:pt x="999" y="1909"/>
                          <a:pt x="999" y="1677"/>
                        </a:cubicBezTo>
                        <a:cubicBezTo>
                          <a:pt x="999" y="1428"/>
                          <a:pt x="1196" y="1231"/>
                          <a:pt x="1445" y="1231"/>
                        </a:cubicBezTo>
                        <a:close/>
                        <a:moveTo>
                          <a:pt x="6584" y="1231"/>
                        </a:moveTo>
                        <a:cubicBezTo>
                          <a:pt x="6816" y="1231"/>
                          <a:pt x="7012" y="1428"/>
                          <a:pt x="7012" y="1677"/>
                        </a:cubicBezTo>
                        <a:cubicBezTo>
                          <a:pt x="7012" y="1909"/>
                          <a:pt x="6816" y="2106"/>
                          <a:pt x="6584" y="2106"/>
                        </a:cubicBezTo>
                        <a:cubicBezTo>
                          <a:pt x="6334" y="2106"/>
                          <a:pt x="6138" y="1909"/>
                          <a:pt x="6138" y="1677"/>
                        </a:cubicBezTo>
                        <a:cubicBezTo>
                          <a:pt x="6138" y="1428"/>
                          <a:pt x="6334" y="1231"/>
                          <a:pt x="6584" y="1231"/>
                        </a:cubicBezTo>
                        <a:close/>
                        <a:moveTo>
                          <a:pt x="8440" y="1231"/>
                        </a:moveTo>
                        <a:cubicBezTo>
                          <a:pt x="8690" y="1231"/>
                          <a:pt x="8886" y="1428"/>
                          <a:pt x="8886" y="1677"/>
                        </a:cubicBezTo>
                        <a:cubicBezTo>
                          <a:pt x="8886" y="1909"/>
                          <a:pt x="8690" y="2106"/>
                          <a:pt x="8440" y="2106"/>
                        </a:cubicBezTo>
                        <a:cubicBezTo>
                          <a:pt x="8208" y="2106"/>
                          <a:pt x="8012" y="1909"/>
                          <a:pt x="8012" y="1677"/>
                        </a:cubicBezTo>
                        <a:cubicBezTo>
                          <a:pt x="8012" y="1428"/>
                          <a:pt x="8208" y="1231"/>
                          <a:pt x="8440" y="1231"/>
                        </a:cubicBezTo>
                        <a:close/>
                        <a:moveTo>
                          <a:pt x="0" y="0"/>
                        </a:moveTo>
                        <a:lnTo>
                          <a:pt x="0" y="3140"/>
                        </a:lnTo>
                        <a:cubicBezTo>
                          <a:pt x="0" y="3372"/>
                          <a:pt x="196" y="3569"/>
                          <a:pt x="446" y="3569"/>
                        </a:cubicBezTo>
                        <a:lnTo>
                          <a:pt x="9439" y="3569"/>
                        </a:lnTo>
                        <a:cubicBezTo>
                          <a:pt x="9671" y="3569"/>
                          <a:pt x="9867" y="3372"/>
                          <a:pt x="9867" y="3140"/>
                        </a:cubicBezTo>
                        <a:lnTo>
                          <a:pt x="98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6139;p134"/>
                <p:cNvGrpSpPr>
                  <a:grpSpLocks noChangeAspect="1"/>
                </p:cNvGrpSpPr>
                <p:nvPr/>
              </p:nvGrpSpPr>
              <p:grpSpPr>
                <a:xfrm>
                  <a:off x="-3060848" y="5740102"/>
                  <a:ext cx="1229946" cy="1152128"/>
                  <a:chOff x="4721450" y="1509475"/>
                  <a:chExt cx="79350" cy="74325"/>
                </a:xfrm>
              </p:grpSpPr>
              <p:sp>
                <p:nvSpPr>
                  <p:cNvPr id="99" name="Google Shape;6140;p13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141;p13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chemeClr val="bg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142;p13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chemeClr val="bg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143;p13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chemeClr val="bg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 name="Google Shape;8148;p65"/>
              <p:cNvGrpSpPr/>
              <p:nvPr/>
            </p:nvGrpSpPr>
            <p:grpSpPr>
              <a:xfrm>
                <a:off x="-4212976" y="7108254"/>
                <a:ext cx="366052" cy="356831"/>
                <a:chOff x="-31817400" y="3910025"/>
                <a:chExt cx="301675" cy="294075"/>
              </a:xfrm>
            </p:grpSpPr>
            <p:sp>
              <p:nvSpPr>
                <p:cNvPr id="111" name="Google Shape;8149;p6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150;p65"/>
                <p:cNvSpPr/>
                <p:nvPr/>
              </p:nvSpPr>
              <p:spPr>
                <a:xfrm>
                  <a:off x="-31816605" y="4062949"/>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151;p6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 name="Google Shape;4623;p125"/>
            <p:cNvGrpSpPr>
              <a:grpSpLocks noChangeAspect="1"/>
            </p:cNvGrpSpPr>
            <p:nvPr/>
          </p:nvGrpSpPr>
          <p:grpSpPr>
            <a:xfrm>
              <a:off x="-4284984" y="4886529"/>
              <a:ext cx="731206" cy="513942"/>
              <a:chOff x="5594475" y="3446525"/>
              <a:chExt cx="373825" cy="262750"/>
            </a:xfrm>
          </p:grpSpPr>
          <p:sp>
            <p:nvSpPr>
              <p:cNvPr id="105" name="Google Shape;4624;p125"/>
              <p:cNvSpPr/>
              <p:nvPr/>
            </p:nvSpPr>
            <p:spPr>
              <a:xfrm>
                <a:off x="5649350" y="3621825"/>
                <a:ext cx="21875" cy="21875"/>
              </a:xfrm>
              <a:custGeom>
                <a:avLst/>
                <a:gdLst/>
                <a:ahLst/>
                <a:cxnLst/>
                <a:rect l="l" t="t" r="r" b="b"/>
                <a:pathLst>
                  <a:path w="875" h="875" extrusionOk="0">
                    <a:moveTo>
                      <a:pt x="0" y="0"/>
                    </a:moveTo>
                    <a:lnTo>
                      <a:pt x="0" y="875"/>
                    </a:lnTo>
                    <a:lnTo>
                      <a:pt x="874" y="875"/>
                    </a:lnTo>
                    <a:lnTo>
                      <a:pt x="8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25;p125"/>
              <p:cNvSpPr/>
              <p:nvPr/>
            </p:nvSpPr>
            <p:spPr>
              <a:xfrm>
                <a:off x="5891550" y="3512100"/>
                <a:ext cx="21875" cy="21875"/>
              </a:xfrm>
              <a:custGeom>
                <a:avLst/>
                <a:gdLst/>
                <a:ahLst/>
                <a:cxnLst/>
                <a:rect l="l" t="t" r="r" b="b"/>
                <a:pathLst>
                  <a:path w="875" h="875" extrusionOk="0">
                    <a:moveTo>
                      <a:pt x="1" y="0"/>
                    </a:moveTo>
                    <a:lnTo>
                      <a:pt x="1" y="874"/>
                    </a:lnTo>
                    <a:lnTo>
                      <a:pt x="875" y="874"/>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626;p125"/>
              <p:cNvSpPr/>
              <p:nvPr/>
            </p:nvSpPr>
            <p:spPr>
              <a:xfrm>
                <a:off x="5726075" y="3512100"/>
                <a:ext cx="110650" cy="131600"/>
              </a:xfrm>
              <a:custGeom>
                <a:avLst/>
                <a:gdLst/>
                <a:ahLst/>
                <a:cxnLst/>
                <a:rect l="l" t="t" r="r" b="b"/>
                <a:pathLst>
                  <a:path w="4426" h="5264" extrusionOk="0">
                    <a:moveTo>
                      <a:pt x="2213" y="0"/>
                    </a:moveTo>
                    <a:cubicBezTo>
                      <a:pt x="1963" y="0"/>
                      <a:pt x="1767" y="196"/>
                      <a:pt x="1767" y="446"/>
                    </a:cubicBezTo>
                    <a:lnTo>
                      <a:pt x="1767" y="4389"/>
                    </a:lnTo>
                    <a:lnTo>
                      <a:pt x="0" y="4389"/>
                    </a:lnTo>
                    <a:lnTo>
                      <a:pt x="0" y="5264"/>
                    </a:lnTo>
                    <a:lnTo>
                      <a:pt x="2213" y="5264"/>
                    </a:lnTo>
                    <a:cubicBezTo>
                      <a:pt x="2445" y="5264"/>
                      <a:pt x="2641" y="5067"/>
                      <a:pt x="2641" y="4818"/>
                    </a:cubicBezTo>
                    <a:lnTo>
                      <a:pt x="2641" y="874"/>
                    </a:lnTo>
                    <a:lnTo>
                      <a:pt x="4425" y="874"/>
                    </a:lnTo>
                    <a:lnTo>
                      <a:pt x="44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27;p125"/>
              <p:cNvSpPr/>
              <p:nvPr/>
            </p:nvSpPr>
            <p:spPr>
              <a:xfrm>
                <a:off x="5594475" y="3446525"/>
                <a:ext cx="131625" cy="262750"/>
              </a:xfrm>
              <a:custGeom>
                <a:avLst/>
                <a:gdLst/>
                <a:ahLst/>
                <a:cxnLst/>
                <a:rect l="l" t="t" r="r" b="b"/>
                <a:pathLst>
                  <a:path w="5265" h="10510" extrusionOk="0">
                    <a:moveTo>
                      <a:pt x="3498" y="2623"/>
                    </a:moveTo>
                    <a:cubicBezTo>
                      <a:pt x="3747" y="2623"/>
                      <a:pt x="3944" y="2819"/>
                      <a:pt x="3944" y="3069"/>
                    </a:cubicBezTo>
                    <a:cubicBezTo>
                      <a:pt x="3944" y="3301"/>
                      <a:pt x="3747" y="3497"/>
                      <a:pt x="3498" y="3497"/>
                    </a:cubicBezTo>
                    <a:lnTo>
                      <a:pt x="1749" y="3497"/>
                    </a:lnTo>
                    <a:cubicBezTo>
                      <a:pt x="1517" y="3497"/>
                      <a:pt x="1321" y="3301"/>
                      <a:pt x="1321" y="3069"/>
                    </a:cubicBezTo>
                    <a:cubicBezTo>
                      <a:pt x="1321" y="2819"/>
                      <a:pt x="1517" y="2623"/>
                      <a:pt x="1749" y="2623"/>
                    </a:cubicBezTo>
                    <a:close/>
                    <a:moveTo>
                      <a:pt x="3498" y="4372"/>
                    </a:moveTo>
                    <a:cubicBezTo>
                      <a:pt x="3747" y="4372"/>
                      <a:pt x="3944" y="4568"/>
                      <a:pt x="3944" y="4818"/>
                    </a:cubicBezTo>
                    <a:cubicBezTo>
                      <a:pt x="3944" y="5050"/>
                      <a:pt x="3747" y="5246"/>
                      <a:pt x="3498" y="5246"/>
                    </a:cubicBezTo>
                    <a:lnTo>
                      <a:pt x="1749" y="5246"/>
                    </a:lnTo>
                    <a:cubicBezTo>
                      <a:pt x="1517" y="5246"/>
                      <a:pt x="1321" y="5050"/>
                      <a:pt x="1321" y="4818"/>
                    </a:cubicBezTo>
                    <a:cubicBezTo>
                      <a:pt x="1321" y="4568"/>
                      <a:pt x="1517" y="4372"/>
                      <a:pt x="1749" y="4372"/>
                    </a:cubicBezTo>
                    <a:close/>
                    <a:moveTo>
                      <a:pt x="447" y="0"/>
                    </a:moveTo>
                    <a:cubicBezTo>
                      <a:pt x="197" y="0"/>
                      <a:pt x="1" y="196"/>
                      <a:pt x="1" y="446"/>
                    </a:cubicBezTo>
                    <a:lnTo>
                      <a:pt x="1" y="10063"/>
                    </a:lnTo>
                    <a:cubicBezTo>
                      <a:pt x="1" y="10313"/>
                      <a:pt x="197" y="10509"/>
                      <a:pt x="447" y="10509"/>
                    </a:cubicBezTo>
                    <a:lnTo>
                      <a:pt x="4818" y="10509"/>
                    </a:lnTo>
                    <a:cubicBezTo>
                      <a:pt x="5068" y="10509"/>
                      <a:pt x="5264" y="10313"/>
                      <a:pt x="5264" y="10063"/>
                    </a:cubicBezTo>
                    <a:lnTo>
                      <a:pt x="5264" y="7887"/>
                    </a:lnTo>
                    <a:lnTo>
                      <a:pt x="3944" y="7887"/>
                    </a:lnTo>
                    <a:lnTo>
                      <a:pt x="3944" y="8315"/>
                    </a:lnTo>
                    <a:cubicBezTo>
                      <a:pt x="3944" y="8565"/>
                      <a:pt x="3747" y="8761"/>
                      <a:pt x="3498" y="8761"/>
                    </a:cubicBezTo>
                    <a:lnTo>
                      <a:pt x="1749" y="8761"/>
                    </a:lnTo>
                    <a:cubicBezTo>
                      <a:pt x="1517" y="8761"/>
                      <a:pt x="1321" y="8565"/>
                      <a:pt x="1321" y="8315"/>
                    </a:cubicBezTo>
                    <a:lnTo>
                      <a:pt x="1321" y="6566"/>
                    </a:lnTo>
                    <a:cubicBezTo>
                      <a:pt x="1321" y="6334"/>
                      <a:pt x="1517" y="6138"/>
                      <a:pt x="1749" y="6138"/>
                    </a:cubicBezTo>
                    <a:lnTo>
                      <a:pt x="3498" y="6138"/>
                    </a:lnTo>
                    <a:cubicBezTo>
                      <a:pt x="3747" y="6138"/>
                      <a:pt x="3944" y="6334"/>
                      <a:pt x="3944" y="6566"/>
                    </a:cubicBezTo>
                    <a:lnTo>
                      <a:pt x="3944" y="7012"/>
                    </a:lnTo>
                    <a:lnTo>
                      <a:pt x="5264" y="7012"/>
                    </a:lnTo>
                    <a:lnTo>
                      <a:pt x="5264" y="446"/>
                    </a:lnTo>
                    <a:cubicBezTo>
                      <a:pt x="5264" y="196"/>
                      <a:pt x="5068"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28;p125"/>
              <p:cNvSpPr/>
              <p:nvPr/>
            </p:nvSpPr>
            <p:spPr>
              <a:xfrm>
                <a:off x="5836700" y="3446525"/>
                <a:ext cx="131600" cy="262750"/>
              </a:xfrm>
              <a:custGeom>
                <a:avLst/>
                <a:gdLst/>
                <a:ahLst/>
                <a:cxnLst/>
                <a:rect l="l" t="t" r="r" b="b"/>
                <a:pathLst>
                  <a:path w="5264" h="10510" extrusionOk="0">
                    <a:moveTo>
                      <a:pt x="3515" y="5246"/>
                    </a:moveTo>
                    <a:cubicBezTo>
                      <a:pt x="3747" y="5246"/>
                      <a:pt x="3943" y="5442"/>
                      <a:pt x="3943" y="5692"/>
                    </a:cubicBezTo>
                    <a:cubicBezTo>
                      <a:pt x="3943" y="5942"/>
                      <a:pt x="3747" y="6138"/>
                      <a:pt x="3515" y="6138"/>
                    </a:cubicBezTo>
                    <a:lnTo>
                      <a:pt x="1749" y="6138"/>
                    </a:lnTo>
                    <a:cubicBezTo>
                      <a:pt x="1517" y="6138"/>
                      <a:pt x="1320" y="5942"/>
                      <a:pt x="1320" y="5692"/>
                    </a:cubicBezTo>
                    <a:cubicBezTo>
                      <a:pt x="1320" y="5442"/>
                      <a:pt x="1517" y="5246"/>
                      <a:pt x="1749" y="5246"/>
                    </a:cubicBezTo>
                    <a:close/>
                    <a:moveTo>
                      <a:pt x="3515" y="7012"/>
                    </a:moveTo>
                    <a:cubicBezTo>
                      <a:pt x="3747" y="7012"/>
                      <a:pt x="3943" y="7209"/>
                      <a:pt x="3943" y="7441"/>
                    </a:cubicBezTo>
                    <a:cubicBezTo>
                      <a:pt x="3943" y="7690"/>
                      <a:pt x="3747" y="7887"/>
                      <a:pt x="3515" y="7887"/>
                    </a:cubicBezTo>
                    <a:lnTo>
                      <a:pt x="1749" y="7887"/>
                    </a:lnTo>
                    <a:cubicBezTo>
                      <a:pt x="1517" y="7887"/>
                      <a:pt x="1320" y="7690"/>
                      <a:pt x="1320" y="7441"/>
                    </a:cubicBezTo>
                    <a:cubicBezTo>
                      <a:pt x="1320" y="7209"/>
                      <a:pt x="1517" y="7012"/>
                      <a:pt x="1749" y="7012"/>
                    </a:cubicBezTo>
                    <a:close/>
                    <a:moveTo>
                      <a:pt x="446" y="0"/>
                    </a:moveTo>
                    <a:cubicBezTo>
                      <a:pt x="196" y="0"/>
                      <a:pt x="0" y="196"/>
                      <a:pt x="0" y="446"/>
                    </a:cubicBezTo>
                    <a:lnTo>
                      <a:pt x="0" y="2623"/>
                    </a:lnTo>
                    <a:lnTo>
                      <a:pt x="1320" y="2623"/>
                    </a:lnTo>
                    <a:lnTo>
                      <a:pt x="1320" y="2195"/>
                    </a:lnTo>
                    <a:cubicBezTo>
                      <a:pt x="1320" y="1945"/>
                      <a:pt x="1517" y="1749"/>
                      <a:pt x="1749" y="1749"/>
                    </a:cubicBezTo>
                    <a:lnTo>
                      <a:pt x="3515" y="1749"/>
                    </a:lnTo>
                    <a:cubicBezTo>
                      <a:pt x="3747" y="1749"/>
                      <a:pt x="3943" y="1945"/>
                      <a:pt x="3943" y="2195"/>
                    </a:cubicBezTo>
                    <a:lnTo>
                      <a:pt x="3943" y="3943"/>
                    </a:lnTo>
                    <a:cubicBezTo>
                      <a:pt x="3943" y="4175"/>
                      <a:pt x="3747" y="4372"/>
                      <a:pt x="3515" y="4372"/>
                    </a:cubicBezTo>
                    <a:lnTo>
                      <a:pt x="1749" y="4372"/>
                    </a:lnTo>
                    <a:cubicBezTo>
                      <a:pt x="1517" y="4372"/>
                      <a:pt x="1320" y="4175"/>
                      <a:pt x="1320" y="3943"/>
                    </a:cubicBezTo>
                    <a:lnTo>
                      <a:pt x="1320" y="3497"/>
                    </a:lnTo>
                    <a:lnTo>
                      <a:pt x="0" y="3497"/>
                    </a:lnTo>
                    <a:lnTo>
                      <a:pt x="0" y="10063"/>
                    </a:lnTo>
                    <a:cubicBezTo>
                      <a:pt x="0" y="10313"/>
                      <a:pt x="196" y="10509"/>
                      <a:pt x="446" y="10509"/>
                    </a:cubicBezTo>
                    <a:lnTo>
                      <a:pt x="4818" y="10509"/>
                    </a:lnTo>
                    <a:cubicBezTo>
                      <a:pt x="5067" y="10509"/>
                      <a:pt x="5264" y="10313"/>
                      <a:pt x="5264" y="10063"/>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 name="Google Shape;379;p27"/>
          <p:cNvSpPr/>
          <p:nvPr/>
        </p:nvSpPr>
        <p:spPr>
          <a:xfrm>
            <a:off x="7236296" y="32918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41"/>
                                        </p:tgtEl>
                                        <p:attrNameLst>
                                          <p:attrName>style.visibility</p:attrName>
                                        </p:attrNameLst>
                                      </p:cBhvr>
                                      <p:to>
                                        <p:strVal val="visible"/>
                                      </p:to>
                                    </p:set>
                                    <p:animEffect transition="in" filter="fade">
                                      <p:cBhvr>
                                        <p:cTn id="7" dur="1000"/>
                                        <p:tgtEl>
                                          <p:spTgt spid="2641"/>
                                        </p:tgtEl>
                                      </p:cBhvr>
                                    </p:animEffect>
                                  </p:childTnLst>
                                </p:cTn>
                              </p:par>
                              <p:par>
                                <p:cTn id="8" presetID="10" presetClass="entr" presetSubtype="0" fill="hold" nodeType="withEffect">
                                  <p:stCondLst>
                                    <p:cond delay="0"/>
                                  </p:stCondLst>
                                  <p:childTnLst>
                                    <p:set>
                                      <p:cBhvr>
                                        <p:cTn id="9" dur="1" fill="hold">
                                          <p:stCondLst>
                                            <p:cond delay="0"/>
                                          </p:stCondLst>
                                        </p:cTn>
                                        <p:tgtEl>
                                          <p:spTgt spid="2648"/>
                                        </p:tgtEl>
                                        <p:attrNameLst>
                                          <p:attrName>style.visibility</p:attrName>
                                        </p:attrNameLst>
                                      </p:cBhvr>
                                      <p:to>
                                        <p:strVal val="visible"/>
                                      </p:to>
                                    </p:set>
                                    <p:animEffect transition="in" filter="fade">
                                      <p:cBhvr>
                                        <p:cTn id="10" dur="1000"/>
                                        <p:tgtEl>
                                          <p:spTgt spid="2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559"/>
        <p:cNvGrpSpPr/>
        <p:nvPr/>
      </p:nvGrpSpPr>
      <p:grpSpPr>
        <a:xfrm>
          <a:off x="0" y="0"/>
          <a:ext cx="0" cy="0"/>
          <a:chOff x="0" y="0"/>
          <a:chExt cx="0" cy="0"/>
        </a:xfrm>
      </p:grpSpPr>
      <p:sp>
        <p:nvSpPr>
          <p:cNvPr id="51"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560;p77"/>
          <p:cNvGrpSpPr/>
          <p:nvPr/>
        </p:nvGrpSpPr>
        <p:grpSpPr>
          <a:xfrm>
            <a:off x="7396235" y="1721853"/>
            <a:ext cx="1037670" cy="2045238"/>
            <a:chOff x="7396235" y="1721853"/>
            <a:chExt cx="1037670" cy="2045238"/>
          </a:xfrm>
        </p:grpSpPr>
        <p:sp>
          <p:nvSpPr>
            <p:cNvPr id="1561" name="Google Shape;1561;p77"/>
            <p:cNvSpPr/>
            <p:nvPr/>
          </p:nvSpPr>
          <p:spPr>
            <a:xfrm rot="10269652" flipH="1">
              <a:off x="7482000" y="2524334"/>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562;p77"/>
            <p:cNvGrpSpPr/>
            <p:nvPr/>
          </p:nvGrpSpPr>
          <p:grpSpPr>
            <a:xfrm rot="2700000">
              <a:off x="7878629" y="1895395"/>
              <a:ext cx="564891" cy="178747"/>
              <a:chOff x="6872640" y="3355362"/>
              <a:chExt cx="564897" cy="178749"/>
            </a:xfrm>
          </p:grpSpPr>
          <p:sp>
            <p:nvSpPr>
              <p:cNvPr id="1563" name="Google Shape;1563;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1565;p77"/>
          <p:cNvGrpSpPr/>
          <p:nvPr/>
        </p:nvGrpSpPr>
        <p:grpSpPr>
          <a:xfrm>
            <a:off x="830933" y="2247684"/>
            <a:ext cx="1102217" cy="1865376"/>
            <a:chOff x="830933" y="2247684"/>
            <a:chExt cx="1102217" cy="1865376"/>
          </a:xfrm>
        </p:grpSpPr>
        <p:grpSp>
          <p:nvGrpSpPr>
            <p:cNvPr id="5" name="Google Shape;1566;p77"/>
            <p:cNvGrpSpPr/>
            <p:nvPr/>
          </p:nvGrpSpPr>
          <p:grpSpPr>
            <a:xfrm flipH="1">
              <a:off x="830933" y="2247684"/>
              <a:ext cx="1102217" cy="1494740"/>
              <a:chOff x="7452861" y="1397649"/>
              <a:chExt cx="1102217" cy="1494740"/>
            </a:xfrm>
          </p:grpSpPr>
          <p:sp>
            <p:nvSpPr>
              <p:cNvPr id="1567" name="Google Shape;1567;p77"/>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569;p77"/>
            <p:cNvGrpSpPr/>
            <p:nvPr/>
          </p:nvGrpSpPr>
          <p:grpSpPr>
            <a:xfrm rot="2700000">
              <a:off x="904191" y="3760770"/>
              <a:ext cx="564891" cy="178747"/>
              <a:chOff x="6872640" y="3355362"/>
              <a:chExt cx="564897" cy="178749"/>
            </a:xfrm>
          </p:grpSpPr>
          <p:sp>
            <p:nvSpPr>
              <p:cNvPr id="1570" name="Google Shape;1570;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2" name="Google Shape;1572;p77"/>
          <p:cNvSpPr/>
          <p:nvPr/>
        </p:nvSpPr>
        <p:spPr>
          <a:xfrm>
            <a:off x="1558336" y="2415300"/>
            <a:ext cx="25470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rPr>
              <a:t>Technologies Used</a:t>
            </a:r>
            <a:endParaRPr dirty="0"/>
          </a:p>
        </p:txBody>
      </p:sp>
      <p:grpSp>
        <p:nvGrpSpPr>
          <p:cNvPr id="7" name="Google Shape;1574;p77"/>
          <p:cNvGrpSpPr/>
          <p:nvPr/>
        </p:nvGrpSpPr>
        <p:grpSpPr>
          <a:xfrm>
            <a:off x="1185850" y="2040500"/>
            <a:ext cx="3250800" cy="1735200"/>
            <a:chOff x="1185850" y="2040500"/>
            <a:chExt cx="3250800" cy="1735200"/>
          </a:xfrm>
        </p:grpSpPr>
        <p:sp>
          <p:nvSpPr>
            <p:cNvPr id="1575" name="Google Shape;1575;p77"/>
            <p:cNvSpPr/>
            <p:nvPr/>
          </p:nvSpPr>
          <p:spPr>
            <a:xfrm>
              <a:off x="1185850"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576;p77"/>
            <p:cNvGrpSpPr/>
            <p:nvPr/>
          </p:nvGrpSpPr>
          <p:grpSpPr>
            <a:xfrm>
              <a:off x="1305555" y="2161975"/>
              <a:ext cx="3011400" cy="146100"/>
              <a:chOff x="1903880" y="1595950"/>
              <a:chExt cx="3011400" cy="146100"/>
            </a:xfrm>
          </p:grpSpPr>
          <p:sp>
            <p:nvSpPr>
              <p:cNvPr id="1577" name="Google Shape;1577;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578;p77"/>
              <p:cNvGrpSpPr/>
              <p:nvPr/>
            </p:nvGrpSpPr>
            <p:grpSpPr>
              <a:xfrm rot="10800000" flipH="1">
                <a:off x="1934947" y="1622040"/>
                <a:ext cx="429322" cy="93999"/>
                <a:chOff x="5795037" y="809024"/>
                <a:chExt cx="431653" cy="94500"/>
              </a:xfrm>
            </p:grpSpPr>
            <p:sp>
              <p:nvSpPr>
                <p:cNvPr id="1579" name="Google Shape;1579;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82" name="Google Shape;1582;p77"/>
          <p:cNvSpPr txBox="1">
            <a:spLocks noGrp="1"/>
          </p:cNvSpPr>
          <p:nvPr>
            <p:ph type="title" idx="2"/>
          </p:nvPr>
        </p:nvSpPr>
        <p:spPr>
          <a:xfrm>
            <a:off x="1769790" y="2497359"/>
            <a:ext cx="20829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smtClean="0"/>
              <a:t>JAVA</a:t>
            </a:r>
            <a:endParaRPr dirty="0"/>
          </a:p>
        </p:txBody>
      </p:sp>
      <p:sp>
        <p:nvSpPr>
          <p:cNvPr id="1583" name="Google Shape;1583;p77"/>
          <p:cNvSpPr txBox="1">
            <a:spLocks noGrp="1"/>
          </p:cNvSpPr>
          <p:nvPr>
            <p:ph type="subTitle" idx="4"/>
          </p:nvPr>
        </p:nvSpPr>
        <p:spPr>
          <a:xfrm>
            <a:off x="1426888" y="2864888"/>
            <a:ext cx="2768700" cy="809700"/>
          </a:xfrm>
          <a:prstGeom prst="rect">
            <a:avLst/>
          </a:prstGeom>
        </p:spPr>
        <p:txBody>
          <a:bodyPr spcFirstLastPara="1" wrap="square" lIns="91425" tIns="91425" rIns="91425" bIns="91425" anchor="ctr" anchorCtr="0">
            <a:noAutofit/>
          </a:bodyPr>
          <a:lstStyle/>
          <a:p>
            <a:pPr marL="0" lvl="0" indent="0"/>
            <a:r>
              <a:rPr lang="en-US" sz="1200" dirty="0" smtClean="0"/>
              <a:t>Primary programming language for robust backend development.</a:t>
            </a:r>
            <a:endParaRPr sz="1200" dirty="0"/>
          </a:p>
        </p:txBody>
      </p:sp>
      <p:grpSp>
        <p:nvGrpSpPr>
          <p:cNvPr id="10" name="Google Shape;1588;p77"/>
          <p:cNvGrpSpPr/>
          <p:nvPr/>
        </p:nvGrpSpPr>
        <p:grpSpPr>
          <a:xfrm>
            <a:off x="4707338" y="2040500"/>
            <a:ext cx="3250800" cy="1735200"/>
            <a:chOff x="4707338" y="2040500"/>
            <a:chExt cx="3250800" cy="1735200"/>
          </a:xfrm>
        </p:grpSpPr>
        <p:sp>
          <p:nvSpPr>
            <p:cNvPr id="1589" name="Google Shape;1589;p77"/>
            <p:cNvSpPr/>
            <p:nvPr/>
          </p:nvSpPr>
          <p:spPr>
            <a:xfrm>
              <a:off x="4707338"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590;p77"/>
            <p:cNvGrpSpPr/>
            <p:nvPr/>
          </p:nvGrpSpPr>
          <p:grpSpPr>
            <a:xfrm>
              <a:off x="4827043" y="2161975"/>
              <a:ext cx="3011400" cy="146100"/>
              <a:chOff x="1903880" y="1595950"/>
              <a:chExt cx="3011400" cy="146100"/>
            </a:xfrm>
          </p:grpSpPr>
          <p:sp>
            <p:nvSpPr>
              <p:cNvPr id="1591" name="Google Shape;1591;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592;p77"/>
              <p:cNvGrpSpPr/>
              <p:nvPr/>
            </p:nvGrpSpPr>
            <p:grpSpPr>
              <a:xfrm rot="10800000" flipH="1">
                <a:off x="1934947" y="1622040"/>
                <a:ext cx="429322" cy="93999"/>
                <a:chOff x="5795037" y="809024"/>
                <a:chExt cx="431653" cy="94500"/>
              </a:xfrm>
            </p:grpSpPr>
            <p:sp>
              <p:nvSpPr>
                <p:cNvPr id="1593" name="Google Shape;1593;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6" name="Google Shape;1596;p77"/>
          <p:cNvSpPr/>
          <p:nvPr/>
        </p:nvSpPr>
        <p:spPr>
          <a:xfrm>
            <a:off x="5059249" y="2426300"/>
            <a:ext cx="25470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txBox="1">
            <a:spLocks noGrp="1"/>
          </p:cNvSpPr>
          <p:nvPr>
            <p:ph type="title" idx="3"/>
          </p:nvPr>
        </p:nvSpPr>
        <p:spPr>
          <a:xfrm>
            <a:off x="5291263" y="2508350"/>
            <a:ext cx="20829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err="1" smtClean="0"/>
              <a:t>Springboot</a:t>
            </a:r>
            <a:endParaRPr dirty="0"/>
          </a:p>
        </p:txBody>
      </p:sp>
      <p:sp>
        <p:nvSpPr>
          <p:cNvPr id="1598" name="Google Shape;1598;p77"/>
          <p:cNvSpPr txBox="1">
            <a:spLocks noGrp="1"/>
          </p:cNvSpPr>
          <p:nvPr>
            <p:ph type="subTitle" idx="1"/>
          </p:nvPr>
        </p:nvSpPr>
        <p:spPr>
          <a:xfrm>
            <a:off x="4948388" y="2875872"/>
            <a:ext cx="2768700" cy="809700"/>
          </a:xfrm>
          <a:prstGeom prst="rect">
            <a:avLst/>
          </a:prstGeom>
        </p:spPr>
        <p:txBody>
          <a:bodyPr spcFirstLastPara="1" wrap="square" lIns="91425" tIns="91425" rIns="91425" bIns="91425" anchor="ctr" anchorCtr="0">
            <a:noAutofit/>
          </a:bodyPr>
          <a:lstStyle/>
          <a:p>
            <a:pPr marL="0" lvl="0" indent="0"/>
            <a:r>
              <a:rPr lang="en-US" sz="1200" dirty="0" smtClean="0"/>
              <a:t>Framework providing comprehensive infrastructure support for Java-based enterprise applications.</a:t>
            </a:r>
            <a:endParaRPr sz="1200" dirty="0"/>
          </a:p>
        </p:txBody>
      </p:sp>
      <p:grpSp>
        <p:nvGrpSpPr>
          <p:cNvPr id="13" name="Google Shape;1599;p77"/>
          <p:cNvGrpSpPr/>
          <p:nvPr/>
        </p:nvGrpSpPr>
        <p:grpSpPr>
          <a:xfrm>
            <a:off x="2709127" y="1763782"/>
            <a:ext cx="2261056" cy="2409512"/>
            <a:chOff x="775177" y="1606057"/>
            <a:chExt cx="2261056" cy="2409512"/>
          </a:xfrm>
        </p:grpSpPr>
        <p:sp>
          <p:nvSpPr>
            <p:cNvPr id="1600" name="Google Shape;1600;p77"/>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0"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18</a:t>
            </a:r>
            <a:endParaRPr b="1" dirty="0">
              <a:latin typeface="Bauhaus 93" pitchFamily="82" charset="0"/>
            </a:endParaRPr>
          </a:p>
        </p:txBody>
      </p:sp>
      <p:sp>
        <p:nvSpPr>
          <p:cNvPr id="52"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Freeform 15"/>
          <p:cNvSpPr/>
          <p:nvPr/>
        </p:nvSpPr>
        <p:spPr>
          <a:xfrm rot="5400000">
            <a:off x="-1084826" y="-1852544"/>
            <a:ext cx="2611028" cy="41148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3">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2"/>
                                        </p:tgtEl>
                                        <p:attrNameLst>
                                          <p:attrName>style.visibility</p:attrName>
                                        </p:attrNameLst>
                                      </p:cBhvr>
                                      <p:to>
                                        <p:strVal val="visible"/>
                                      </p:to>
                                    </p:set>
                                    <p:animEffect transition="in" filter="fade">
                                      <p:cBhvr>
                                        <p:cTn id="7" dur="1000"/>
                                        <p:tgtEl>
                                          <p:spTgt spid="1582"/>
                                        </p:tgtEl>
                                      </p:cBhvr>
                                    </p:animEffect>
                                  </p:childTnLst>
                                </p:cTn>
                              </p:par>
                              <p:par>
                                <p:cTn id="8" presetID="10" presetClass="entr" presetSubtype="0" fill="hold" nodeType="withEffect">
                                  <p:stCondLst>
                                    <p:cond delay="0"/>
                                  </p:stCondLst>
                                  <p:childTnLst>
                                    <p:set>
                                      <p:cBhvr>
                                        <p:cTn id="9" dur="1" fill="hold">
                                          <p:stCondLst>
                                            <p:cond delay="0"/>
                                          </p:stCondLst>
                                        </p:cTn>
                                        <p:tgtEl>
                                          <p:spTgt spid="1583"/>
                                        </p:tgtEl>
                                        <p:attrNameLst>
                                          <p:attrName>style.visibility</p:attrName>
                                        </p:attrNameLst>
                                      </p:cBhvr>
                                      <p:to>
                                        <p:strVal val="visible"/>
                                      </p:to>
                                    </p:set>
                                    <p:animEffect transition="in" filter="fade">
                                      <p:cBhvr>
                                        <p:cTn id="10" dur="1000"/>
                                        <p:tgtEl>
                                          <p:spTgt spid="158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97"/>
                                        </p:tgtEl>
                                        <p:attrNameLst>
                                          <p:attrName>style.visibility</p:attrName>
                                        </p:attrNameLst>
                                      </p:cBhvr>
                                      <p:to>
                                        <p:strVal val="visible"/>
                                      </p:to>
                                    </p:set>
                                    <p:animEffect transition="in" filter="fade">
                                      <p:cBhvr>
                                        <p:cTn id="14" dur="1000"/>
                                        <p:tgtEl>
                                          <p:spTgt spid="1597"/>
                                        </p:tgtEl>
                                      </p:cBhvr>
                                    </p:animEffect>
                                  </p:childTnLst>
                                </p:cTn>
                              </p:par>
                              <p:par>
                                <p:cTn id="15" presetID="10" presetClass="entr" presetSubtype="0" fill="hold" nodeType="withEffect">
                                  <p:stCondLst>
                                    <p:cond delay="0"/>
                                  </p:stCondLst>
                                  <p:childTnLst>
                                    <p:set>
                                      <p:cBhvr>
                                        <p:cTn id="16" dur="1" fill="hold">
                                          <p:stCondLst>
                                            <p:cond delay="0"/>
                                          </p:stCondLst>
                                        </p:cTn>
                                        <p:tgtEl>
                                          <p:spTgt spid="1598"/>
                                        </p:tgtEl>
                                        <p:attrNameLst>
                                          <p:attrName>style.visibility</p:attrName>
                                        </p:attrNameLst>
                                      </p:cBhvr>
                                      <p:to>
                                        <p:strVal val="visible"/>
                                      </p:to>
                                    </p:set>
                                    <p:animEffect transition="in" filter="fade">
                                      <p:cBhvr>
                                        <p:cTn id="17" dur="10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086"/>
        <p:cNvGrpSpPr/>
        <p:nvPr/>
      </p:nvGrpSpPr>
      <p:grpSpPr>
        <a:xfrm>
          <a:off x="0" y="0"/>
          <a:ext cx="0" cy="0"/>
          <a:chOff x="0" y="0"/>
          <a:chExt cx="0" cy="0"/>
        </a:xfrm>
      </p:grpSpPr>
      <p:sp>
        <p:nvSpPr>
          <p:cNvPr id="52" name="Freeform 7"/>
          <p:cNvSpPr>
            <a:spLocks noChangeAspect="1"/>
          </p:cNvSpPr>
          <p:nvPr/>
        </p:nvSpPr>
        <p:spPr>
          <a:xfrm rot="1428436">
            <a:off x="4965047" y="3900901"/>
            <a:ext cx="2919645" cy="2919645"/>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56"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Backend Architecture</a:t>
            </a:r>
            <a:endParaRPr dirty="0"/>
          </a:p>
        </p:txBody>
      </p:sp>
      <p:sp>
        <p:nvSpPr>
          <p:cNvPr id="2092" name="Google Shape;2092;p85"/>
          <p:cNvSpPr>
            <a:spLocks noChangeAspect="1"/>
          </p:cNvSpPr>
          <p:nvPr/>
        </p:nvSpPr>
        <p:spPr>
          <a:xfrm>
            <a:off x="833449" y="1225538"/>
            <a:ext cx="1681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3" name="Google Shape;2093;p85"/>
          <p:cNvSpPr txBox="1"/>
          <p:nvPr/>
        </p:nvSpPr>
        <p:spPr>
          <a:xfrm>
            <a:off x="827584" y="1298438"/>
            <a:ext cx="1656183"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dk1"/>
                </a:solidFill>
                <a:latin typeface="Montserrat"/>
                <a:ea typeface="Montserrat"/>
                <a:cs typeface="Montserrat"/>
                <a:sym typeface="Montserrat"/>
              </a:rPr>
              <a:t>Restaurant app</a:t>
            </a:r>
            <a:endParaRPr b="1" dirty="0">
              <a:solidFill>
                <a:schemeClr val="dk1"/>
              </a:solidFill>
              <a:latin typeface="Montserrat"/>
              <a:ea typeface="Montserrat"/>
              <a:cs typeface="Montserrat"/>
              <a:sym typeface="Montserrat"/>
            </a:endParaRPr>
          </a:p>
        </p:txBody>
      </p:sp>
      <p:sp>
        <p:nvSpPr>
          <p:cNvPr id="2094" name="Google Shape;2094;p85"/>
          <p:cNvSpPr txBox="1"/>
          <p:nvPr/>
        </p:nvSpPr>
        <p:spPr>
          <a:xfrm>
            <a:off x="897897" y="1635646"/>
            <a:ext cx="1530900" cy="1139007"/>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manages restaurant data, handling tasks such as retrieval, storage, and updating of restaurant information.</a:t>
            </a:r>
            <a:endParaRPr sz="1000" dirty="0">
              <a:solidFill>
                <a:schemeClr val="accent6"/>
              </a:solidFill>
              <a:latin typeface="Darker Grotesque Medium"/>
              <a:ea typeface="Darker Grotesque Medium"/>
              <a:cs typeface="Darker Grotesque Medium"/>
              <a:sym typeface="Darker Grotesque Medium"/>
            </a:endParaRPr>
          </a:p>
        </p:txBody>
      </p:sp>
      <p:sp>
        <p:nvSpPr>
          <p:cNvPr id="2095" name="Google Shape;2095;p85"/>
          <p:cNvSpPr>
            <a:spLocks noChangeAspect="1"/>
          </p:cNvSpPr>
          <p:nvPr/>
        </p:nvSpPr>
        <p:spPr>
          <a:xfrm>
            <a:off x="2761712" y="1225538"/>
            <a:ext cx="1681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6" name="Google Shape;2096;p85"/>
          <p:cNvSpPr txBox="1"/>
          <p:nvPr/>
        </p:nvSpPr>
        <p:spPr>
          <a:xfrm>
            <a:off x="2837009" y="1298438"/>
            <a:ext cx="15309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dk1"/>
                </a:solidFill>
                <a:latin typeface="Montserrat"/>
                <a:ea typeface="Montserrat"/>
                <a:cs typeface="Montserrat"/>
                <a:sym typeface="Montserrat"/>
              </a:rPr>
              <a:t>Customer app</a:t>
            </a:r>
            <a:endParaRPr b="1" dirty="0">
              <a:solidFill>
                <a:schemeClr val="dk1"/>
              </a:solidFill>
              <a:latin typeface="Montserrat"/>
              <a:ea typeface="Montserrat"/>
              <a:cs typeface="Montserrat"/>
              <a:sym typeface="Montserrat"/>
            </a:endParaRPr>
          </a:p>
        </p:txBody>
      </p:sp>
      <p:sp>
        <p:nvSpPr>
          <p:cNvPr id="2097" name="Google Shape;2097;p85"/>
          <p:cNvSpPr txBox="1"/>
          <p:nvPr/>
        </p:nvSpPr>
        <p:spPr>
          <a:xfrm>
            <a:off x="2837009" y="1563638"/>
            <a:ext cx="1530900" cy="1211015"/>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responsible for user-related functionalities, including user profiles, preferences, and interactions with the platform.</a:t>
            </a:r>
            <a:endParaRPr sz="1000" dirty="0">
              <a:solidFill>
                <a:schemeClr val="accent6"/>
              </a:solidFill>
              <a:latin typeface="Darker Grotesque Medium"/>
              <a:ea typeface="Darker Grotesque Medium"/>
              <a:cs typeface="Darker Grotesque Medium"/>
              <a:sym typeface="Darker Grotesque Medium"/>
            </a:endParaRPr>
          </a:p>
        </p:txBody>
      </p:sp>
      <p:sp>
        <p:nvSpPr>
          <p:cNvPr id="2098" name="Google Shape;2098;p85"/>
          <p:cNvSpPr>
            <a:spLocks noChangeAspect="1"/>
          </p:cNvSpPr>
          <p:nvPr/>
        </p:nvSpPr>
        <p:spPr>
          <a:xfrm>
            <a:off x="4700801" y="1225538"/>
            <a:ext cx="1681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9" name="Google Shape;2099;p85"/>
          <p:cNvSpPr txBox="1"/>
          <p:nvPr/>
        </p:nvSpPr>
        <p:spPr>
          <a:xfrm>
            <a:off x="4776108" y="1298438"/>
            <a:ext cx="15309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solidFill>
                  <a:schemeClr val="dk1"/>
                </a:solidFill>
                <a:latin typeface="Montserrat"/>
                <a:ea typeface="Montserrat"/>
                <a:cs typeface="Montserrat"/>
                <a:sym typeface="Montserrat"/>
              </a:rPr>
              <a:t>Auth app</a:t>
            </a:r>
            <a:endParaRPr b="1" dirty="0">
              <a:solidFill>
                <a:schemeClr val="dk1"/>
              </a:solidFill>
              <a:latin typeface="Montserrat"/>
              <a:ea typeface="Montserrat"/>
              <a:cs typeface="Montserrat"/>
              <a:sym typeface="Montserrat"/>
            </a:endParaRPr>
          </a:p>
        </p:txBody>
      </p:sp>
      <p:sp>
        <p:nvSpPr>
          <p:cNvPr id="2100" name="Google Shape;2100;p85"/>
          <p:cNvSpPr txBox="1"/>
          <p:nvPr/>
        </p:nvSpPr>
        <p:spPr>
          <a:xfrm>
            <a:off x="4776121" y="1563638"/>
            <a:ext cx="1530900" cy="1211015"/>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focuses on user authentication and authorization, ensuring secure access to the application through proper authentication mechanisms.</a:t>
            </a:r>
            <a:endParaRPr sz="1000" dirty="0">
              <a:solidFill>
                <a:schemeClr val="accent6"/>
              </a:solidFill>
              <a:latin typeface="Darker Grotesque Medium"/>
              <a:ea typeface="Darker Grotesque Medium"/>
              <a:cs typeface="Darker Grotesque Medium"/>
              <a:sym typeface="Darker Grotesque Medium"/>
            </a:endParaRPr>
          </a:p>
        </p:txBody>
      </p:sp>
      <p:sp>
        <p:nvSpPr>
          <p:cNvPr id="2101" name="Google Shape;2101;p85"/>
          <p:cNvSpPr>
            <a:spLocks noChangeAspect="1"/>
          </p:cNvSpPr>
          <p:nvPr/>
        </p:nvSpPr>
        <p:spPr>
          <a:xfrm>
            <a:off x="6639900" y="1225538"/>
            <a:ext cx="1681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2" name="Google Shape;2102;p85"/>
          <p:cNvSpPr txBox="1"/>
          <p:nvPr/>
        </p:nvSpPr>
        <p:spPr>
          <a:xfrm>
            <a:off x="6715207" y="1298438"/>
            <a:ext cx="15309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solidFill>
                  <a:schemeClr val="dk1"/>
                </a:solidFill>
                <a:latin typeface="Montserrat"/>
                <a:ea typeface="Montserrat"/>
                <a:cs typeface="Montserrat"/>
                <a:sym typeface="Montserrat"/>
              </a:rPr>
              <a:t>Images app</a:t>
            </a:r>
            <a:endParaRPr b="1" dirty="0">
              <a:solidFill>
                <a:schemeClr val="dk1"/>
              </a:solidFill>
              <a:latin typeface="Montserrat"/>
              <a:ea typeface="Montserrat"/>
              <a:cs typeface="Montserrat"/>
              <a:sym typeface="Montserrat"/>
            </a:endParaRPr>
          </a:p>
        </p:txBody>
      </p:sp>
      <p:sp>
        <p:nvSpPr>
          <p:cNvPr id="2103" name="Google Shape;2103;p85"/>
          <p:cNvSpPr txBox="1"/>
          <p:nvPr/>
        </p:nvSpPr>
        <p:spPr>
          <a:xfrm>
            <a:off x="6715232" y="1563638"/>
            <a:ext cx="1530900" cy="1211015"/>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deals with the storage and retrieval of images associated with restaurants, enriching the user experience with visual content.</a:t>
            </a:r>
            <a:endParaRPr sz="1000" dirty="0">
              <a:solidFill>
                <a:schemeClr val="accent6"/>
              </a:solidFill>
              <a:latin typeface="Darker Grotesque Medium"/>
              <a:ea typeface="Darker Grotesque Medium"/>
              <a:cs typeface="Darker Grotesque Medium"/>
              <a:sym typeface="Darker Grotesque Medium"/>
            </a:endParaRPr>
          </a:p>
        </p:txBody>
      </p:sp>
      <p:sp>
        <p:nvSpPr>
          <p:cNvPr id="2104" name="Google Shape;2104;p85"/>
          <p:cNvSpPr/>
          <p:nvPr/>
        </p:nvSpPr>
        <p:spPr>
          <a:xfrm>
            <a:off x="1299760" y="307347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5"/>
          <p:cNvSpPr/>
          <p:nvPr/>
        </p:nvSpPr>
        <p:spPr>
          <a:xfrm>
            <a:off x="3238860" y="307347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5"/>
          <p:cNvSpPr/>
          <p:nvPr/>
        </p:nvSpPr>
        <p:spPr>
          <a:xfrm>
            <a:off x="5177960" y="307347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5"/>
          <p:cNvSpPr/>
          <p:nvPr/>
        </p:nvSpPr>
        <p:spPr>
          <a:xfrm>
            <a:off x="7117060" y="307347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8" name="Google Shape;2108;p85"/>
          <p:cNvCxnSpPr>
            <a:endCxn id="2104" idx="0"/>
          </p:cNvCxnSpPr>
          <p:nvPr/>
        </p:nvCxnSpPr>
        <p:spPr>
          <a:xfrm>
            <a:off x="1663360" y="2774675"/>
            <a:ext cx="0" cy="298800"/>
          </a:xfrm>
          <a:prstGeom prst="straightConnector1">
            <a:avLst/>
          </a:prstGeom>
          <a:noFill/>
          <a:ln w="9525" cap="flat" cmpd="sng">
            <a:solidFill>
              <a:schemeClr val="accent4"/>
            </a:solidFill>
            <a:prstDash val="solid"/>
            <a:round/>
            <a:headEnd type="none" w="med" len="med"/>
            <a:tailEnd type="none" w="med" len="med"/>
          </a:ln>
        </p:spPr>
      </p:cxnSp>
      <p:cxnSp>
        <p:nvCxnSpPr>
          <p:cNvPr id="2109" name="Google Shape;2109;p85"/>
          <p:cNvCxnSpPr>
            <a:stCxn id="2097" idx="2"/>
            <a:endCxn id="2105" idx="0"/>
          </p:cNvCxnSpPr>
          <p:nvPr/>
        </p:nvCxnSpPr>
        <p:spPr>
          <a:xfrm>
            <a:off x="3602459" y="2774653"/>
            <a:ext cx="1" cy="298822"/>
          </a:xfrm>
          <a:prstGeom prst="straightConnector1">
            <a:avLst/>
          </a:prstGeom>
          <a:noFill/>
          <a:ln w="9525" cap="flat" cmpd="sng">
            <a:solidFill>
              <a:schemeClr val="accent4"/>
            </a:solidFill>
            <a:prstDash val="solid"/>
            <a:round/>
            <a:headEnd type="none" w="med" len="med"/>
            <a:tailEnd type="none" w="med" len="med"/>
          </a:ln>
        </p:spPr>
      </p:cxnSp>
      <p:cxnSp>
        <p:nvCxnSpPr>
          <p:cNvPr id="2110" name="Google Shape;2110;p85"/>
          <p:cNvCxnSpPr>
            <a:stCxn id="2100" idx="2"/>
            <a:endCxn id="2106" idx="0"/>
          </p:cNvCxnSpPr>
          <p:nvPr/>
        </p:nvCxnSpPr>
        <p:spPr>
          <a:xfrm flipH="1">
            <a:off x="5541560" y="2774653"/>
            <a:ext cx="11" cy="298822"/>
          </a:xfrm>
          <a:prstGeom prst="straightConnector1">
            <a:avLst/>
          </a:prstGeom>
          <a:noFill/>
          <a:ln w="9525" cap="flat" cmpd="sng">
            <a:solidFill>
              <a:schemeClr val="accent4"/>
            </a:solidFill>
            <a:prstDash val="solid"/>
            <a:round/>
            <a:headEnd type="none" w="med" len="med"/>
            <a:tailEnd type="none" w="med" len="med"/>
          </a:ln>
        </p:spPr>
      </p:cxnSp>
      <p:cxnSp>
        <p:nvCxnSpPr>
          <p:cNvPr id="2111" name="Google Shape;2111;p85"/>
          <p:cNvCxnSpPr>
            <a:endCxn id="2107" idx="0"/>
          </p:cNvCxnSpPr>
          <p:nvPr/>
        </p:nvCxnSpPr>
        <p:spPr>
          <a:xfrm>
            <a:off x="7480660" y="2774675"/>
            <a:ext cx="0" cy="298800"/>
          </a:xfrm>
          <a:prstGeom prst="straightConnector1">
            <a:avLst/>
          </a:prstGeom>
          <a:noFill/>
          <a:ln w="9525" cap="flat" cmpd="sng">
            <a:solidFill>
              <a:schemeClr val="accent4"/>
            </a:solidFill>
            <a:prstDash val="solid"/>
            <a:round/>
            <a:headEnd type="none" w="med" len="med"/>
            <a:tailEnd type="none" w="med" len="med"/>
          </a:ln>
        </p:spPr>
      </p:cxnSp>
      <p:cxnSp>
        <p:nvCxnSpPr>
          <p:cNvPr id="2112" name="Google Shape;2112;p85"/>
          <p:cNvCxnSpPr>
            <a:stCxn id="2092" idx="3"/>
            <a:endCxn id="2095" idx="1"/>
          </p:cNvCxnSpPr>
          <p:nvPr/>
        </p:nvCxnSpPr>
        <p:spPr>
          <a:xfrm>
            <a:off x="2514949" y="1394588"/>
            <a:ext cx="246900" cy="0"/>
          </a:xfrm>
          <a:prstGeom prst="straightConnector1">
            <a:avLst/>
          </a:prstGeom>
          <a:noFill/>
          <a:ln w="9525" cap="flat" cmpd="sng">
            <a:solidFill>
              <a:schemeClr val="accent4"/>
            </a:solidFill>
            <a:prstDash val="solid"/>
            <a:round/>
            <a:headEnd type="none" w="med" len="med"/>
            <a:tailEnd type="none" w="med" len="med"/>
          </a:ln>
        </p:spPr>
      </p:cxnSp>
      <p:cxnSp>
        <p:nvCxnSpPr>
          <p:cNvPr id="2113" name="Google Shape;2113;p85"/>
          <p:cNvCxnSpPr>
            <a:stCxn id="2095" idx="3"/>
            <a:endCxn id="2098" idx="1"/>
          </p:cNvCxnSpPr>
          <p:nvPr/>
        </p:nvCxnSpPr>
        <p:spPr>
          <a:xfrm>
            <a:off x="4443212" y="1394588"/>
            <a:ext cx="257700" cy="0"/>
          </a:xfrm>
          <a:prstGeom prst="straightConnector1">
            <a:avLst/>
          </a:prstGeom>
          <a:noFill/>
          <a:ln w="9525" cap="flat" cmpd="sng">
            <a:solidFill>
              <a:schemeClr val="accent4"/>
            </a:solidFill>
            <a:prstDash val="solid"/>
            <a:round/>
            <a:headEnd type="none" w="med" len="med"/>
            <a:tailEnd type="none" w="med" len="med"/>
          </a:ln>
        </p:spPr>
      </p:cxnSp>
      <p:cxnSp>
        <p:nvCxnSpPr>
          <p:cNvPr id="2114" name="Google Shape;2114;p85"/>
          <p:cNvCxnSpPr>
            <a:stCxn id="2098" idx="3"/>
            <a:endCxn id="2101" idx="1"/>
          </p:cNvCxnSpPr>
          <p:nvPr/>
        </p:nvCxnSpPr>
        <p:spPr>
          <a:xfrm>
            <a:off x="6382301" y="1394588"/>
            <a:ext cx="257700" cy="0"/>
          </a:xfrm>
          <a:prstGeom prst="straightConnector1">
            <a:avLst/>
          </a:prstGeom>
          <a:noFill/>
          <a:ln w="9525" cap="flat" cmpd="sng">
            <a:solidFill>
              <a:schemeClr val="accent4"/>
            </a:solidFill>
            <a:prstDash val="solid"/>
            <a:round/>
            <a:headEnd type="none" w="med" len="med"/>
            <a:tailEnd type="none" w="med" len="med"/>
          </a:ln>
        </p:spPr>
      </p:cxnSp>
      <p:grpSp>
        <p:nvGrpSpPr>
          <p:cNvPr id="61" name="Google Shape;346;p26"/>
          <p:cNvGrpSpPr/>
          <p:nvPr/>
        </p:nvGrpSpPr>
        <p:grpSpPr>
          <a:xfrm>
            <a:off x="1475656" y="3219822"/>
            <a:ext cx="373819" cy="412843"/>
            <a:chOff x="3040350" y="1113200"/>
            <a:chExt cx="1704600" cy="1882550"/>
          </a:xfrm>
          <a:solidFill>
            <a:schemeClr val="bg1">
              <a:lumMod val="50000"/>
            </a:schemeClr>
          </a:solidFill>
        </p:grpSpPr>
        <p:sp>
          <p:nvSpPr>
            <p:cNvPr id="62"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63"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64" name="Google Shape;7926;p64"/>
          <p:cNvGrpSpPr/>
          <p:nvPr/>
        </p:nvGrpSpPr>
        <p:grpSpPr>
          <a:xfrm>
            <a:off x="3419872" y="3291830"/>
            <a:ext cx="350079" cy="350079"/>
            <a:chOff x="3497300" y="3227275"/>
            <a:chExt cx="296175" cy="296175"/>
          </a:xfrm>
          <a:solidFill>
            <a:schemeClr val="bg1">
              <a:lumMod val="50000"/>
            </a:schemeClr>
          </a:solidFill>
        </p:grpSpPr>
        <p:sp>
          <p:nvSpPr>
            <p:cNvPr id="65" name="Google Shape;7927;p6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928;p6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929;p6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930;p6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931;p6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932;p6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933;p6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934;p6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757;p64"/>
          <p:cNvGrpSpPr/>
          <p:nvPr/>
        </p:nvGrpSpPr>
        <p:grpSpPr>
          <a:xfrm>
            <a:off x="5379328" y="3281670"/>
            <a:ext cx="307231" cy="348690"/>
            <a:chOff x="2423775" y="3226875"/>
            <a:chExt cx="259925" cy="295000"/>
          </a:xfrm>
          <a:solidFill>
            <a:schemeClr val="bg1">
              <a:lumMod val="50000"/>
            </a:schemeClr>
          </a:solidFill>
        </p:grpSpPr>
        <p:sp>
          <p:nvSpPr>
            <p:cNvPr id="74" name="Google Shape;7758;p6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59;p6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60;p6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846;p56"/>
          <p:cNvGrpSpPr/>
          <p:nvPr/>
        </p:nvGrpSpPr>
        <p:grpSpPr>
          <a:xfrm>
            <a:off x="7303224" y="3261350"/>
            <a:ext cx="356205" cy="355258"/>
            <a:chOff x="-44914800" y="3560450"/>
            <a:chExt cx="300900" cy="300100"/>
          </a:xfrm>
          <a:solidFill>
            <a:schemeClr val="bg1">
              <a:lumMod val="50000"/>
            </a:schemeClr>
          </a:solidFill>
        </p:grpSpPr>
        <p:sp>
          <p:nvSpPr>
            <p:cNvPr id="78"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5"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19</a:t>
            </a:r>
            <a:endParaRPr b="1" dirty="0">
              <a:latin typeface="Bauhaus 93" pitchFamily="82" charset="0"/>
            </a:endParaRPr>
          </a:p>
        </p:txBody>
      </p:sp>
      <p:sp>
        <p:nvSpPr>
          <p:cNvPr id="57"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2"/>
                                        </p:tgtEl>
                                        <p:attrNameLst>
                                          <p:attrName>style.visibility</p:attrName>
                                        </p:attrNameLst>
                                      </p:cBhvr>
                                      <p:to>
                                        <p:strVal val="visible"/>
                                      </p:to>
                                    </p:set>
                                    <p:animEffect transition="in" filter="fade">
                                      <p:cBhvr>
                                        <p:cTn id="7" dur="1000"/>
                                        <p:tgtEl>
                                          <p:spTgt spid="2092"/>
                                        </p:tgtEl>
                                      </p:cBhvr>
                                    </p:animEffect>
                                  </p:childTnLst>
                                </p:cTn>
                              </p:par>
                              <p:par>
                                <p:cTn id="8" presetID="10" presetClass="entr" presetSubtype="0" fill="hold" nodeType="withEffect">
                                  <p:stCondLst>
                                    <p:cond delay="0"/>
                                  </p:stCondLst>
                                  <p:childTnLst>
                                    <p:set>
                                      <p:cBhvr>
                                        <p:cTn id="9" dur="1" fill="hold">
                                          <p:stCondLst>
                                            <p:cond delay="0"/>
                                          </p:stCondLst>
                                        </p:cTn>
                                        <p:tgtEl>
                                          <p:spTgt spid="2093"/>
                                        </p:tgtEl>
                                        <p:attrNameLst>
                                          <p:attrName>style.visibility</p:attrName>
                                        </p:attrNameLst>
                                      </p:cBhvr>
                                      <p:to>
                                        <p:strVal val="visible"/>
                                      </p:to>
                                    </p:set>
                                    <p:animEffect transition="in" filter="fade">
                                      <p:cBhvr>
                                        <p:cTn id="10" dur="1000"/>
                                        <p:tgtEl>
                                          <p:spTgt spid="2093"/>
                                        </p:tgtEl>
                                      </p:cBhvr>
                                    </p:animEffect>
                                  </p:childTnLst>
                                </p:cTn>
                              </p:par>
                              <p:par>
                                <p:cTn id="11" presetID="10" presetClass="entr" presetSubtype="0" fill="hold" nodeType="withEffect">
                                  <p:stCondLst>
                                    <p:cond delay="0"/>
                                  </p:stCondLst>
                                  <p:childTnLst>
                                    <p:set>
                                      <p:cBhvr>
                                        <p:cTn id="12" dur="1" fill="hold">
                                          <p:stCondLst>
                                            <p:cond delay="0"/>
                                          </p:stCondLst>
                                        </p:cTn>
                                        <p:tgtEl>
                                          <p:spTgt spid="2094"/>
                                        </p:tgtEl>
                                        <p:attrNameLst>
                                          <p:attrName>style.visibility</p:attrName>
                                        </p:attrNameLst>
                                      </p:cBhvr>
                                      <p:to>
                                        <p:strVal val="visible"/>
                                      </p:to>
                                    </p:set>
                                    <p:animEffect transition="in" filter="fade">
                                      <p:cBhvr>
                                        <p:cTn id="13" dur="1000"/>
                                        <p:tgtEl>
                                          <p:spTgt spid="2094"/>
                                        </p:tgtEl>
                                      </p:cBhvr>
                                    </p:animEffect>
                                  </p:childTnLst>
                                </p:cTn>
                              </p:par>
                              <p:par>
                                <p:cTn id="14" presetID="10" presetClass="entr" presetSubtype="0" fill="hold" nodeType="withEffect">
                                  <p:stCondLst>
                                    <p:cond delay="0"/>
                                  </p:stCondLst>
                                  <p:childTnLst>
                                    <p:set>
                                      <p:cBhvr>
                                        <p:cTn id="15" dur="1" fill="hold">
                                          <p:stCondLst>
                                            <p:cond delay="0"/>
                                          </p:stCondLst>
                                        </p:cTn>
                                        <p:tgtEl>
                                          <p:spTgt spid="2095"/>
                                        </p:tgtEl>
                                        <p:attrNameLst>
                                          <p:attrName>style.visibility</p:attrName>
                                        </p:attrNameLst>
                                      </p:cBhvr>
                                      <p:to>
                                        <p:strVal val="visible"/>
                                      </p:to>
                                    </p:set>
                                    <p:animEffect transition="in" filter="fade">
                                      <p:cBhvr>
                                        <p:cTn id="16" dur="1000"/>
                                        <p:tgtEl>
                                          <p:spTgt spid="2095"/>
                                        </p:tgtEl>
                                      </p:cBhvr>
                                    </p:animEffect>
                                  </p:childTnLst>
                                </p:cTn>
                              </p:par>
                              <p:par>
                                <p:cTn id="17" presetID="10" presetClass="entr" presetSubtype="0" fill="hold" nodeType="withEffect">
                                  <p:stCondLst>
                                    <p:cond delay="0"/>
                                  </p:stCondLst>
                                  <p:childTnLst>
                                    <p:set>
                                      <p:cBhvr>
                                        <p:cTn id="18" dur="1" fill="hold">
                                          <p:stCondLst>
                                            <p:cond delay="0"/>
                                          </p:stCondLst>
                                        </p:cTn>
                                        <p:tgtEl>
                                          <p:spTgt spid="2096"/>
                                        </p:tgtEl>
                                        <p:attrNameLst>
                                          <p:attrName>style.visibility</p:attrName>
                                        </p:attrNameLst>
                                      </p:cBhvr>
                                      <p:to>
                                        <p:strVal val="visible"/>
                                      </p:to>
                                    </p:set>
                                    <p:animEffect transition="in" filter="fade">
                                      <p:cBhvr>
                                        <p:cTn id="19" dur="1000"/>
                                        <p:tgtEl>
                                          <p:spTgt spid="2096"/>
                                        </p:tgtEl>
                                      </p:cBhvr>
                                    </p:animEffect>
                                  </p:childTnLst>
                                </p:cTn>
                              </p:par>
                              <p:par>
                                <p:cTn id="20" presetID="10" presetClass="entr" presetSubtype="0" fill="hold" nodeType="withEffect">
                                  <p:stCondLst>
                                    <p:cond delay="0"/>
                                  </p:stCondLst>
                                  <p:childTnLst>
                                    <p:set>
                                      <p:cBhvr>
                                        <p:cTn id="21" dur="1" fill="hold">
                                          <p:stCondLst>
                                            <p:cond delay="0"/>
                                          </p:stCondLst>
                                        </p:cTn>
                                        <p:tgtEl>
                                          <p:spTgt spid="2097"/>
                                        </p:tgtEl>
                                        <p:attrNameLst>
                                          <p:attrName>style.visibility</p:attrName>
                                        </p:attrNameLst>
                                      </p:cBhvr>
                                      <p:to>
                                        <p:strVal val="visible"/>
                                      </p:to>
                                    </p:set>
                                    <p:animEffect transition="in" filter="fade">
                                      <p:cBhvr>
                                        <p:cTn id="22" dur="1000"/>
                                        <p:tgtEl>
                                          <p:spTgt spid="2097"/>
                                        </p:tgtEl>
                                      </p:cBhvr>
                                    </p:animEffect>
                                  </p:childTnLst>
                                </p:cTn>
                              </p:par>
                              <p:par>
                                <p:cTn id="23" presetID="10" presetClass="entr" presetSubtype="0" fill="hold" nodeType="withEffect">
                                  <p:stCondLst>
                                    <p:cond delay="0"/>
                                  </p:stCondLst>
                                  <p:childTnLst>
                                    <p:set>
                                      <p:cBhvr>
                                        <p:cTn id="24" dur="1" fill="hold">
                                          <p:stCondLst>
                                            <p:cond delay="0"/>
                                          </p:stCondLst>
                                        </p:cTn>
                                        <p:tgtEl>
                                          <p:spTgt spid="2098"/>
                                        </p:tgtEl>
                                        <p:attrNameLst>
                                          <p:attrName>style.visibility</p:attrName>
                                        </p:attrNameLst>
                                      </p:cBhvr>
                                      <p:to>
                                        <p:strVal val="visible"/>
                                      </p:to>
                                    </p:set>
                                    <p:animEffect transition="in" filter="fade">
                                      <p:cBhvr>
                                        <p:cTn id="25" dur="1000"/>
                                        <p:tgtEl>
                                          <p:spTgt spid="2098"/>
                                        </p:tgtEl>
                                      </p:cBhvr>
                                    </p:animEffect>
                                  </p:childTnLst>
                                </p:cTn>
                              </p:par>
                              <p:par>
                                <p:cTn id="26" presetID="10" presetClass="entr" presetSubtype="0" fill="hold" nodeType="withEffect">
                                  <p:stCondLst>
                                    <p:cond delay="0"/>
                                  </p:stCondLst>
                                  <p:childTnLst>
                                    <p:set>
                                      <p:cBhvr>
                                        <p:cTn id="27" dur="1" fill="hold">
                                          <p:stCondLst>
                                            <p:cond delay="0"/>
                                          </p:stCondLst>
                                        </p:cTn>
                                        <p:tgtEl>
                                          <p:spTgt spid="2099"/>
                                        </p:tgtEl>
                                        <p:attrNameLst>
                                          <p:attrName>style.visibility</p:attrName>
                                        </p:attrNameLst>
                                      </p:cBhvr>
                                      <p:to>
                                        <p:strVal val="visible"/>
                                      </p:to>
                                    </p:set>
                                    <p:animEffect transition="in" filter="fade">
                                      <p:cBhvr>
                                        <p:cTn id="28" dur="1000"/>
                                        <p:tgtEl>
                                          <p:spTgt spid="2099"/>
                                        </p:tgtEl>
                                      </p:cBhvr>
                                    </p:animEffect>
                                  </p:childTnLst>
                                </p:cTn>
                              </p:par>
                              <p:par>
                                <p:cTn id="29" presetID="10" presetClass="entr" presetSubtype="0" fill="hold" nodeType="withEffect">
                                  <p:stCondLst>
                                    <p:cond delay="0"/>
                                  </p:stCondLst>
                                  <p:childTnLst>
                                    <p:set>
                                      <p:cBhvr>
                                        <p:cTn id="30" dur="1" fill="hold">
                                          <p:stCondLst>
                                            <p:cond delay="0"/>
                                          </p:stCondLst>
                                        </p:cTn>
                                        <p:tgtEl>
                                          <p:spTgt spid="2100"/>
                                        </p:tgtEl>
                                        <p:attrNameLst>
                                          <p:attrName>style.visibility</p:attrName>
                                        </p:attrNameLst>
                                      </p:cBhvr>
                                      <p:to>
                                        <p:strVal val="visible"/>
                                      </p:to>
                                    </p:set>
                                    <p:animEffect transition="in" filter="fade">
                                      <p:cBhvr>
                                        <p:cTn id="31" dur="1000"/>
                                        <p:tgtEl>
                                          <p:spTgt spid="2100"/>
                                        </p:tgtEl>
                                      </p:cBhvr>
                                    </p:animEffect>
                                  </p:childTnLst>
                                </p:cTn>
                              </p:par>
                              <p:par>
                                <p:cTn id="32" presetID="10" presetClass="entr" presetSubtype="0" fill="hold" nodeType="withEffect">
                                  <p:stCondLst>
                                    <p:cond delay="0"/>
                                  </p:stCondLst>
                                  <p:childTnLst>
                                    <p:set>
                                      <p:cBhvr>
                                        <p:cTn id="33" dur="1" fill="hold">
                                          <p:stCondLst>
                                            <p:cond delay="0"/>
                                          </p:stCondLst>
                                        </p:cTn>
                                        <p:tgtEl>
                                          <p:spTgt spid="2101"/>
                                        </p:tgtEl>
                                        <p:attrNameLst>
                                          <p:attrName>style.visibility</p:attrName>
                                        </p:attrNameLst>
                                      </p:cBhvr>
                                      <p:to>
                                        <p:strVal val="visible"/>
                                      </p:to>
                                    </p:set>
                                    <p:animEffect transition="in" filter="fade">
                                      <p:cBhvr>
                                        <p:cTn id="34" dur="1000"/>
                                        <p:tgtEl>
                                          <p:spTgt spid="2101"/>
                                        </p:tgtEl>
                                      </p:cBhvr>
                                    </p:animEffect>
                                  </p:childTnLst>
                                </p:cTn>
                              </p:par>
                              <p:par>
                                <p:cTn id="35" presetID="10" presetClass="entr" presetSubtype="0" fill="hold" nodeType="withEffect">
                                  <p:stCondLst>
                                    <p:cond delay="0"/>
                                  </p:stCondLst>
                                  <p:childTnLst>
                                    <p:set>
                                      <p:cBhvr>
                                        <p:cTn id="36" dur="1" fill="hold">
                                          <p:stCondLst>
                                            <p:cond delay="0"/>
                                          </p:stCondLst>
                                        </p:cTn>
                                        <p:tgtEl>
                                          <p:spTgt spid="2102"/>
                                        </p:tgtEl>
                                        <p:attrNameLst>
                                          <p:attrName>style.visibility</p:attrName>
                                        </p:attrNameLst>
                                      </p:cBhvr>
                                      <p:to>
                                        <p:strVal val="visible"/>
                                      </p:to>
                                    </p:set>
                                    <p:animEffect transition="in" filter="fade">
                                      <p:cBhvr>
                                        <p:cTn id="37" dur="1000"/>
                                        <p:tgtEl>
                                          <p:spTgt spid="2102"/>
                                        </p:tgtEl>
                                      </p:cBhvr>
                                    </p:animEffect>
                                  </p:childTnLst>
                                </p:cTn>
                              </p:par>
                              <p:par>
                                <p:cTn id="38" presetID="10" presetClass="entr" presetSubtype="0" fill="hold" nodeType="withEffect">
                                  <p:stCondLst>
                                    <p:cond delay="0"/>
                                  </p:stCondLst>
                                  <p:childTnLst>
                                    <p:set>
                                      <p:cBhvr>
                                        <p:cTn id="39" dur="1" fill="hold">
                                          <p:stCondLst>
                                            <p:cond delay="0"/>
                                          </p:stCondLst>
                                        </p:cTn>
                                        <p:tgtEl>
                                          <p:spTgt spid="2103"/>
                                        </p:tgtEl>
                                        <p:attrNameLst>
                                          <p:attrName>style.visibility</p:attrName>
                                        </p:attrNameLst>
                                      </p:cBhvr>
                                      <p:to>
                                        <p:strVal val="visible"/>
                                      </p:to>
                                    </p:set>
                                    <p:animEffect transition="in" filter="fade">
                                      <p:cBhvr>
                                        <p:cTn id="40" dur="1000"/>
                                        <p:tgtEl>
                                          <p:spTgt spid="2103"/>
                                        </p:tgtEl>
                                      </p:cBhvr>
                                    </p:animEffect>
                                  </p:childTnLst>
                                </p:cTn>
                              </p:par>
                              <p:par>
                                <p:cTn id="41" presetID="10" presetClass="entr" presetSubtype="0" fill="hold" nodeType="withEffect">
                                  <p:stCondLst>
                                    <p:cond delay="0"/>
                                  </p:stCondLst>
                                  <p:childTnLst>
                                    <p:set>
                                      <p:cBhvr>
                                        <p:cTn id="42" dur="1" fill="hold">
                                          <p:stCondLst>
                                            <p:cond delay="0"/>
                                          </p:stCondLst>
                                        </p:cTn>
                                        <p:tgtEl>
                                          <p:spTgt spid="2104"/>
                                        </p:tgtEl>
                                        <p:attrNameLst>
                                          <p:attrName>style.visibility</p:attrName>
                                        </p:attrNameLst>
                                      </p:cBhvr>
                                      <p:to>
                                        <p:strVal val="visible"/>
                                      </p:to>
                                    </p:set>
                                    <p:animEffect transition="in" filter="fade">
                                      <p:cBhvr>
                                        <p:cTn id="43" dur="1000"/>
                                        <p:tgtEl>
                                          <p:spTgt spid="2104"/>
                                        </p:tgtEl>
                                      </p:cBhvr>
                                    </p:animEffect>
                                  </p:childTnLst>
                                </p:cTn>
                              </p:par>
                              <p:par>
                                <p:cTn id="44" presetID="10" presetClass="entr" presetSubtype="0" fill="hold" nodeType="withEffect">
                                  <p:stCondLst>
                                    <p:cond delay="0"/>
                                  </p:stCondLst>
                                  <p:childTnLst>
                                    <p:set>
                                      <p:cBhvr>
                                        <p:cTn id="45" dur="1" fill="hold">
                                          <p:stCondLst>
                                            <p:cond delay="0"/>
                                          </p:stCondLst>
                                        </p:cTn>
                                        <p:tgtEl>
                                          <p:spTgt spid="2105"/>
                                        </p:tgtEl>
                                        <p:attrNameLst>
                                          <p:attrName>style.visibility</p:attrName>
                                        </p:attrNameLst>
                                      </p:cBhvr>
                                      <p:to>
                                        <p:strVal val="visible"/>
                                      </p:to>
                                    </p:set>
                                    <p:animEffect transition="in" filter="fade">
                                      <p:cBhvr>
                                        <p:cTn id="46" dur="1000"/>
                                        <p:tgtEl>
                                          <p:spTgt spid="2105"/>
                                        </p:tgtEl>
                                      </p:cBhvr>
                                    </p:animEffect>
                                  </p:childTnLst>
                                </p:cTn>
                              </p:par>
                              <p:par>
                                <p:cTn id="47" presetID="10" presetClass="entr" presetSubtype="0" fill="hold" nodeType="withEffect">
                                  <p:stCondLst>
                                    <p:cond delay="0"/>
                                  </p:stCondLst>
                                  <p:childTnLst>
                                    <p:set>
                                      <p:cBhvr>
                                        <p:cTn id="48" dur="1" fill="hold">
                                          <p:stCondLst>
                                            <p:cond delay="0"/>
                                          </p:stCondLst>
                                        </p:cTn>
                                        <p:tgtEl>
                                          <p:spTgt spid="2106"/>
                                        </p:tgtEl>
                                        <p:attrNameLst>
                                          <p:attrName>style.visibility</p:attrName>
                                        </p:attrNameLst>
                                      </p:cBhvr>
                                      <p:to>
                                        <p:strVal val="visible"/>
                                      </p:to>
                                    </p:set>
                                    <p:animEffect transition="in" filter="fade">
                                      <p:cBhvr>
                                        <p:cTn id="49" dur="1000"/>
                                        <p:tgtEl>
                                          <p:spTgt spid="2106"/>
                                        </p:tgtEl>
                                      </p:cBhvr>
                                    </p:animEffect>
                                  </p:childTnLst>
                                </p:cTn>
                              </p:par>
                              <p:par>
                                <p:cTn id="50" presetID="10" presetClass="entr" presetSubtype="0" fill="hold" nodeType="withEffect">
                                  <p:stCondLst>
                                    <p:cond delay="0"/>
                                  </p:stCondLst>
                                  <p:childTnLst>
                                    <p:set>
                                      <p:cBhvr>
                                        <p:cTn id="51" dur="1" fill="hold">
                                          <p:stCondLst>
                                            <p:cond delay="0"/>
                                          </p:stCondLst>
                                        </p:cTn>
                                        <p:tgtEl>
                                          <p:spTgt spid="2107"/>
                                        </p:tgtEl>
                                        <p:attrNameLst>
                                          <p:attrName>style.visibility</p:attrName>
                                        </p:attrNameLst>
                                      </p:cBhvr>
                                      <p:to>
                                        <p:strVal val="visible"/>
                                      </p:to>
                                    </p:set>
                                    <p:animEffect transition="in" filter="fade">
                                      <p:cBhvr>
                                        <p:cTn id="52" dur="1000"/>
                                        <p:tgtEl>
                                          <p:spTgt spid="2107"/>
                                        </p:tgtEl>
                                      </p:cBhvr>
                                    </p:animEffect>
                                  </p:childTnLst>
                                </p:cTn>
                              </p:par>
                              <p:par>
                                <p:cTn id="53" presetID="10" presetClass="entr" presetSubtype="0" fill="hold" nodeType="withEffect">
                                  <p:stCondLst>
                                    <p:cond delay="0"/>
                                  </p:stCondLst>
                                  <p:childTnLst>
                                    <p:set>
                                      <p:cBhvr>
                                        <p:cTn id="54" dur="1" fill="hold">
                                          <p:stCondLst>
                                            <p:cond delay="0"/>
                                          </p:stCondLst>
                                        </p:cTn>
                                        <p:tgtEl>
                                          <p:spTgt spid="2108"/>
                                        </p:tgtEl>
                                        <p:attrNameLst>
                                          <p:attrName>style.visibility</p:attrName>
                                        </p:attrNameLst>
                                      </p:cBhvr>
                                      <p:to>
                                        <p:strVal val="visible"/>
                                      </p:to>
                                    </p:set>
                                    <p:animEffect transition="in" filter="fade">
                                      <p:cBhvr>
                                        <p:cTn id="55" dur="1000"/>
                                        <p:tgtEl>
                                          <p:spTgt spid="2108"/>
                                        </p:tgtEl>
                                      </p:cBhvr>
                                    </p:animEffect>
                                  </p:childTnLst>
                                </p:cTn>
                              </p:par>
                              <p:par>
                                <p:cTn id="56" presetID="10" presetClass="entr" presetSubtype="0" fill="hold" nodeType="withEffect">
                                  <p:stCondLst>
                                    <p:cond delay="0"/>
                                  </p:stCondLst>
                                  <p:childTnLst>
                                    <p:set>
                                      <p:cBhvr>
                                        <p:cTn id="57" dur="1" fill="hold">
                                          <p:stCondLst>
                                            <p:cond delay="0"/>
                                          </p:stCondLst>
                                        </p:cTn>
                                        <p:tgtEl>
                                          <p:spTgt spid="2109"/>
                                        </p:tgtEl>
                                        <p:attrNameLst>
                                          <p:attrName>style.visibility</p:attrName>
                                        </p:attrNameLst>
                                      </p:cBhvr>
                                      <p:to>
                                        <p:strVal val="visible"/>
                                      </p:to>
                                    </p:set>
                                    <p:animEffect transition="in" filter="fade">
                                      <p:cBhvr>
                                        <p:cTn id="58" dur="1000"/>
                                        <p:tgtEl>
                                          <p:spTgt spid="2109"/>
                                        </p:tgtEl>
                                      </p:cBhvr>
                                    </p:animEffect>
                                  </p:childTnLst>
                                </p:cTn>
                              </p:par>
                              <p:par>
                                <p:cTn id="59" presetID="10" presetClass="entr" presetSubtype="0" fill="hold" nodeType="withEffect">
                                  <p:stCondLst>
                                    <p:cond delay="0"/>
                                  </p:stCondLst>
                                  <p:childTnLst>
                                    <p:set>
                                      <p:cBhvr>
                                        <p:cTn id="60" dur="1" fill="hold">
                                          <p:stCondLst>
                                            <p:cond delay="0"/>
                                          </p:stCondLst>
                                        </p:cTn>
                                        <p:tgtEl>
                                          <p:spTgt spid="2110"/>
                                        </p:tgtEl>
                                        <p:attrNameLst>
                                          <p:attrName>style.visibility</p:attrName>
                                        </p:attrNameLst>
                                      </p:cBhvr>
                                      <p:to>
                                        <p:strVal val="visible"/>
                                      </p:to>
                                    </p:set>
                                    <p:animEffect transition="in" filter="fade">
                                      <p:cBhvr>
                                        <p:cTn id="61" dur="1000"/>
                                        <p:tgtEl>
                                          <p:spTgt spid="2110"/>
                                        </p:tgtEl>
                                      </p:cBhvr>
                                    </p:animEffect>
                                  </p:childTnLst>
                                </p:cTn>
                              </p:par>
                              <p:par>
                                <p:cTn id="62" presetID="10" presetClass="entr" presetSubtype="0" fill="hold" nodeType="withEffect">
                                  <p:stCondLst>
                                    <p:cond delay="0"/>
                                  </p:stCondLst>
                                  <p:childTnLst>
                                    <p:set>
                                      <p:cBhvr>
                                        <p:cTn id="63" dur="1" fill="hold">
                                          <p:stCondLst>
                                            <p:cond delay="0"/>
                                          </p:stCondLst>
                                        </p:cTn>
                                        <p:tgtEl>
                                          <p:spTgt spid="2111"/>
                                        </p:tgtEl>
                                        <p:attrNameLst>
                                          <p:attrName>style.visibility</p:attrName>
                                        </p:attrNameLst>
                                      </p:cBhvr>
                                      <p:to>
                                        <p:strVal val="visible"/>
                                      </p:to>
                                    </p:set>
                                    <p:animEffect transition="in" filter="fade">
                                      <p:cBhvr>
                                        <p:cTn id="64" dur="1000"/>
                                        <p:tgtEl>
                                          <p:spTgt spid="2111"/>
                                        </p:tgtEl>
                                      </p:cBhvr>
                                    </p:animEffect>
                                  </p:childTnLst>
                                </p:cTn>
                              </p:par>
                              <p:par>
                                <p:cTn id="65" presetID="10" presetClass="entr" presetSubtype="0" fill="hold" nodeType="withEffect">
                                  <p:stCondLst>
                                    <p:cond delay="0"/>
                                  </p:stCondLst>
                                  <p:childTnLst>
                                    <p:set>
                                      <p:cBhvr>
                                        <p:cTn id="66" dur="1" fill="hold">
                                          <p:stCondLst>
                                            <p:cond delay="0"/>
                                          </p:stCondLst>
                                        </p:cTn>
                                        <p:tgtEl>
                                          <p:spTgt spid="2112"/>
                                        </p:tgtEl>
                                        <p:attrNameLst>
                                          <p:attrName>style.visibility</p:attrName>
                                        </p:attrNameLst>
                                      </p:cBhvr>
                                      <p:to>
                                        <p:strVal val="visible"/>
                                      </p:to>
                                    </p:set>
                                    <p:animEffect transition="in" filter="fade">
                                      <p:cBhvr>
                                        <p:cTn id="67" dur="1000"/>
                                        <p:tgtEl>
                                          <p:spTgt spid="2112"/>
                                        </p:tgtEl>
                                      </p:cBhvr>
                                    </p:animEffect>
                                  </p:childTnLst>
                                </p:cTn>
                              </p:par>
                              <p:par>
                                <p:cTn id="68" presetID="10" presetClass="entr" presetSubtype="0" fill="hold" nodeType="withEffect">
                                  <p:stCondLst>
                                    <p:cond delay="0"/>
                                  </p:stCondLst>
                                  <p:childTnLst>
                                    <p:set>
                                      <p:cBhvr>
                                        <p:cTn id="69" dur="1" fill="hold">
                                          <p:stCondLst>
                                            <p:cond delay="0"/>
                                          </p:stCondLst>
                                        </p:cTn>
                                        <p:tgtEl>
                                          <p:spTgt spid="2113"/>
                                        </p:tgtEl>
                                        <p:attrNameLst>
                                          <p:attrName>style.visibility</p:attrName>
                                        </p:attrNameLst>
                                      </p:cBhvr>
                                      <p:to>
                                        <p:strVal val="visible"/>
                                      </p:to>
                                    </p:set>
                                    <p:animEffect transition="in" filter="fade">
                                      <p:cBhvr>
                                        <p:cTn id="70" dur="1000"/>
                                        <p:tgtEl>
                                          <p:spTgt spid="2113"/>
                                        </p:tgtEl>
                                      </p:cBhvr>
                                    </p:animEffect>
                                  </p:childTnLst>
                                </p:cTn>
                              </p:par>
                              <p:par>
                                <p:cTn id="71" presetID="10" presetClass="entr" presetSubtype="0" fill="hold" nodeType="withEffect">
                                  <p:stCondLst>
                                    <p:cond delay="0"/>
                                  </p:stCondLst>
                                  <p:childTnLst>
                                    <p:set>
                                      <p:cBhvr>
                                        <p:cTn id="72" dur="1" fill="hold">
                                          <p:stCondLst>
                                            <p:cond delay="0"/>
                                          </p:stCondLst>
                                        </p:cTn>
                                        <p:tgtEl>
                                          <p:spTgt spid="2114"/>
                                        </p:tgtEl>
                                        <p:attrNameLst>
                                          <p:attrName>style.visibility</p:attrName>
                                        </p:attrNameLst>
                                      </p:cBhvr>
                                      <p:to>
                                        <p:strVal val="visible"/>
                                      </p:to>
                                    </p:set>
                                    <p:animEffect transition="in" filter="fade">
                                      <p:cBhvr>
                                        <p:cTn id="73" dur="1000"/>
                                        <p:tgtEl>
                                          <p:spTgt spid="2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28"/>
        <p:cNvGrpSpPr/>
        <p:nvPr/>
      </p:nvGrpSpPr>
      <p:grpSpPr>
        <a:xfrm>
          <a:off x="0" y="0"/>
          <a:ext cx="0" cy="0"/>
          <a:chOff x="0" y="0"/>
          <a:chExt cx="0" cy="0"/>
        </a:xfrm>
      </p:grpSpPr>
      <p:sp>
        <p:nvSpPr>
          <p:cNvPr id="52" name="Freeform 11"/>
          <p:cNvSpPr/>
          <p:nvPr/>
        </p:nvSpPr>
        <p:spPr>
          <a:xfrm rot="1054471">
            <a:off x="-2100664" y="1497482"/>
            <a:ext cx="3298917" cy="2577279"/>
          </a:xfrm>
          <a:custGeom>
            <a:avLst/>
            <a:gdLst/>
            <a:ahLst/>
            <a:cxnLst/>
            <a:rect l="l" t="t" r="r" b="b"/>
            <a:pathLst>
              <a:path w="3298917" h="2577279">
                <a:moveTo>
                  <a:pt x="0" y="0"/>
                </a:moveTo>
                <a:lnTo>
                  <a:pt x="3298918" y="0"/>
                </a:lnTo>
                <a:lnTo>
                  <a:pt x="3298918" y="2577279"/>
                </a:lnTo>
                <a:lnTo>
                  <a:pt x="0" y="2577279"/>
                </a:lnTo>
                <a:lnTo>
                  <a:pt x="0" y="0"/>
                </a:lnTo>
                <a:close/>
              </a:path>
            </a:pathLst>
          </a:custGeom>
          <a:blipFill>
            <a:blip r:embed="rId3"/>
            <a:stretch>
              <a:fillRect/>
            </a:stretch>
          </a:blipFill>
        </p:spPr>
      </p:sp>
      <p:sp>
        <p:nvSpPr>
          <p:cNvPr id="53" name="Freeform 9"/>
          <p:cNvSpPr/>
          <p:nvPr/>
        </p:nvSpPr>
        <p:spPr>
          <a:xfrm>
            <a:off x="6084168" y="1851670"/>
            <a:ext cx="4193364" cy="4114800"/>
          </a:xfrm>
          <a:custGeom>
            <a:avLst/>
            <a:gdLst/>
            <a:ahLst/>
            <a:cxnLst/>
            <a:rect l="l" t="t" r="r" b="b"/>
            <a:pathLst>
              <a:path w="4193364" h="4114800">
                <a:moveTo>
                  <a:pt x="0" y="0"/>
                </a:moveTo>
                <a:lnTo>
                  <a:pt x="4193364" y="0"/>
                </a:lnTo>
                <a:lnTo>
                  <a:pt x="4193364" y="4114800"/>
                </a:lnTo>
                <a:lnTo>
                  <a:pt x="0" y="4114800"/>
                </a:lnTo>
                <a:lnTo>
                  <a:pt x="0" y="0"/>
                </a:lnTo>
                <a:close/>
              </a:path>
            </a:pathLst>
          </a:custGeom>
          <a:blipFill>
            <a:blip r:embed="rId4">
              <a:extLst>
                <a:ext uri="{96DAC541-7B7A-43D3-8B79-37D633B846F1}">
                  <asvg:svgBlip xmlns="" xmlns:asvg="http://schemas.microsoft.com/office/drawing/2016/SVG/main" r:embed="rId7"/>
                </a:ext>
              </a:extLst>
            </a:blip>
            <a:stretch>
              <a:fillRect/>
            </a:stretch>
          </a:blipFill>
        </p:spPr>
      </p:sp>
      <p:sp>
        <p:nvSpPr>
          <p:cNvPr id="47"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a:hlinkClick r:id="rId8" action="ppaction://hlinksldjump"/>
          </p:cNvPr>
          <p:cNvSpPr txBox="1">
            <a:spLocks noGrp="1"/>
          </p:cNvSpPr>
          <p:nvPr>
            <p:ph type="title" idx="17"/>
          </p:nvPr>
        </p:nvSpPr>
        <p:spPr>
          <a:xfrm>
            <a:off x="4679838" y="355568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06</a:t>
            </a:r>
            <a:endParaRPr dirty="0">
              <a:effectLst>
                <a:outerShdw blurRad="38100" dist="38100" dir="2700000" algn="tl">
                  <a:srgbClr val="000000">
                    <a:alpha val="43137"/>
                  </a:srgbClr>
                </a:outerShdw>
              </a:effectLst>
            </a:endParaRPr>
          </a:p>
        </p:txBody>
      </p:sp>
      <p:sp>
        <p:nvSpPr>
          <p:cNvPr id="1030" name="Google Shape;1030;p66">
            <a:hlinkClick r:id="rId9" action="ppaction://hlinksldjump"/>
          </p:cNvPr>
          <p:cNvSpPr txBox="1">
            <a:spLocks noGrp="1"/>
          </p:cNvSpPr>
          <p:nvPr>
            <p:ph type="title" idx="18"/>
          </p:nvPr>
        </p:nvSpPr>
        <p:spPr>
          <a:xfrm>
            <a:off x="4679838" y="25179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05</a:t>
            </a:r>
            <a:endParaRPr dirty="0">
              <a:effectLst>
                <a:outerShdw blurRad="38100" dist="38100" dir="2700000" algn="tl">
                  <a:srgbClr val="000000">
                    <a:alpha val="43137"/>
                  </a:srgbClr>
                </a:outerShdw>
              </a:effectLst>
            </a:endParaRPr>
          </a:p>
        </p:txBody>
      </p:sp>
      <p:sp>
        <p:nvSpPr>
          <p:cNvPr id="1031" name="Google Shape;1031;p66">
            <a:hlinkClick r:id="rId10" action="ppaction://hlinksldjump"/>
          </p:cNvPr>
          <p:cNvSpPr txBox="1">
            <a:spLocks noGrp="1"/>
          </p:cNvSpPr>
          <p:nvPr>
            <p:ph type="title" idx="19"/>
          </p:nvPr>
        </p:nvSpPr>
        <p:spPr>
          <a:xfrm>
            <a:off x="4679825" y="148021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04</a:t>
            </a:r>
            <a:endParaRPr dirty="0">
              <a:effectLst>
                <a:outerShdw blurRad="38100" dist="38100" dir="2700000" algn="tl">
                  <a:srgbClr val="000000">
                    <a:alpha val="43137"/>
                  </a:srgbClr>
                </a:outerShdw>
              </a:effectLst>
            </a:endParaRPr>
          </a:p>
        </p:txBody>
      </p:sp>
      <p:sp>
        <p:nvSpPr>
          <p:cNvPr id="1032" name="Google Shape;1032;p66">
            <a:hlinkClick r:id="rId11" action="ppaction://hlinksldjump"/>
          </p:cNvPr>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p>
            <a:pPr lvl="0"/>
            <a:r>
              <a:rPr lang="en-US" b="0" dirty="0" smtClean="0">
                <a:effectLst>
                  <a:outerShdw blurRad="38100" dist="38100" dir="2700000" algn="tl">
                    <a:srgbClr val="000000">
                      <a:alpha val="43137"/>
                    </a:srgbClr>
                  </a:outerShdw>
                </a:effectLst>
              </a:rPr>
              <a:t>Architecture Overview</a:t>
            </a:r>
            <a:endParaRPr dirty="0">
              <a:effectLst>
                <a:outerShdw blurRad="38100" dist="38100" dir="2700000" algn="tl">
                  <a:srgbClr val="000000">
                    <a:alpha val="43137"/>
                  </a:srgbClr>
                </a:outerShdw>
              </a:effectLst>
            </a:endParaRPr>
          </a:p>
        </p:txBody>
      </p:sp>
      <p:sp>
        <p:nvSpPr>
          <p:cNvPr id="1033" name="Google Shape;1033;p66">
            <a:hlinkClick r:id="rId10" action="ppaction://hlinksldjump"/>
          </p:cNvPr>
          <p:cNvSpPr txBox="1">
            <a:spLocks noGrp="1"/>
          </p:cNvSpPr>
          <p:nvPr>
            <p:ph type="title" idx="3"/>
          </p:nvPr>
        </p:nvSpPr>
        <p:spPr>
          <a:xfrm>
            <a:off x="5767658" y="1480217"/>
            <a:ext cx="2305500" cy="251100"/>
          </a:xfrm>
          <a:prstGeom prst="rect">
            <a:avLst/>
          </a:prstGeom>
        </p:spPr>
        <p:txBody>
          <a:bodyPr spcFirstLastPara="1" wrap="square" lIns="91425" tIns="91425" rIns="91425" bIns="91425" anchor="ctr" anchorCtr="0">
            <a:noAutofit/>
          </a:bodyPr>
          <a:lstStyle/>
          <a:p>
            <a:pPr lvl="0"/>
            <a:r>
              <a:rPr lang="en-US" b="0" dirty="0" smtClean="0">
                <a:effectLst>
                  <a:outerShdw blurRad="38100" dist="38100" dir="2700000" algn="tl">
                    <a:srgbClr val="000000">
                      <a:alpha val="43137"/>
                    </a:srgbClr>
                  </a:outerShdw>
                </a:effectLst>
              </a:rPr>
              <a:t>Backend Development</a:t>
            </a:r>
            <a:endParaRPr dirty="0">
              <a:effectLst>
                <a:outerShdw blurRad="38100" dist="38100" dir="2700000" algn="tl">
                  <a:srgbClr val="000000">
                    <a:alpha val="43137"/>
                  </a:srgbClr>
                </a:outerShdw>
              </a:effectLst>
            </a:endParaRPr>
          </a:p>
        </p:txBody>
      </p:sp>
      <p:sp>
        <p:nvSpPr>
          <p:cNvPr id="1034" name="Google Shape;1034;p66">
            <a:hlinkClick r:id="rId12" action="ppaction://hlinksldjump"/>
          </p:cNvPr>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p>
            <a:pPr lvl="0"/>
            <a:r>
              <a:rPr lang="en-US" b="0" dirty="0" smtClean="0">
                <a:effectLst>
                  <a:outerShdw blurRad="38100" dist="38100" dir="2700000" algn="tl">
                    <a:srgbClr val="000000">
                      <a:alpha val="43137"/>
                    </a:srgbClr>
                  </a:outerShdw>
                </a:effectLst>
              </a:rPr>
              <a:t>Frontend Development</a:t>
            </a:r>
            <a:endParaRPr dirty="0">
              <a:effectLst>
                <a:outerShdw blurRad="38100" dist="38100" dir="2700000" algn="tl">
                  <a:srgbClr val="000000">
                    <a:alpha val="43137"/>
                  </a:srgbClr>
                </a:outerShdw>
              </a:effectLst>
            </a:endParaRPr>
          </a:p>
        </p:txBody>
      </p:sp>
      <p:sp>
        <p:nvSpPr>
          <p:cNvPr id="1035" name="Google Shape;1035;p66">
            <a:hlinkClick r:id="rId10" action="ppaction://hlinksldjump"/>
          </p:cNvPr>
          <p:cNvSpPr txBox="1">
            <a:spLocks noGrp="1"/>
          </p:cNvSpPr>
          <p:nvPr>
            <p:ph type="title" idx="7"/>
          </p:nvPr>
        </p:nvSpPr>
        <p:spPr>
          <a:xfrm>
            <a:off x="2159813" y="1480217"/>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effectLst>
                  <a:outerShdw blurRad="38100" dist="38100" dir="2700000" algn="tl">
                    <a:srgbClr val="000000">
                      <a:alpha val="43137"/>
                    </a:srgbClr>
                  </a:outerShdw>
                </a:effectLst>
              </a:rPr>
              <a:t>About the Project</a:t>
            </a:r>
            <a:endParaRPr dirty="0">
              <a:effectLst>
                <a:outerShdw blurRad="38100" dist="38100" dir="2700000" algn="tl">
                  <a:srgbClr val="000000">
                    <a:alpha val="43137"/>
                  </a:srgbClr>
                </a:outerShdw>
              </a:effectLst>
            </a:endParaRPr>
          </a:p>
        </p:txBody>
      </p:sp>
      <p:sp>
        <p:nvSpPr>
          <p:cNvPr id="1036" name="Google Shape;1036;p66">
            <a:hlinkClick r:id="rId9" action="ppaction://hlinksldjump"/>
          </p:cNvPr>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p>
            <a:pPr lvl="0"/>
            <a:r>
              <a:rPr lang="en-US" b="0" dirty="0" smtClean="0">
                <a:effectLst>
                  <a:outerShdw blurRad="38100" dist="38100" dir="2700000" algn="tl">
                    <a:srgbClr val="000000">
                      <a:alpha val="43137"/>
                    </a:srgbClr>
                  </a:outerShdw>
                </a:effectLst>
              </a:rPr>
              <a:t>Database Integration</a:t>
            </a:r>
            <a:endParaRPr dirty="0">
              <a:effectLst>
                <a:outerShdw blurRad="38100" dist="38100" dir="2700000" algn="tl">
                  <a:srgbClr val="000000">
                    <a:alpha val="43137"/>
                  </a:srgbClr>
                </a:outerShdw>
              </a:effectLst>
            </a:endParaRPr>
          </a:p>
        </p:txBody>
      </p:sp>
      <p:sp>
        <p:nvSpPr>
          <p:cNvPr id="1037" name="Google Shape;1037;p66">
            <a:hlinkClick r:id="rId8" action="ppaction://hlinksldjump"/>
          </p:cNvPr>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p>
            <a:pPr lvl="0"/>
            <a:r>
              <a:rPr lang="en-US" b="0" dirty="0" smtClean="0">
                <a:effectLst>
                  <a:outerShdw blurRad="38100" dist="38100" dir="2700000" algn="tl">
                    <a:srgbClr val="000000">
                      <a:alpha val="43137"/>
                    </a:srgbClr>
                  </a:outerShdw>
                </a:effectLst>
              </a:rPr>
              <a:t>Security Measures</a:t>
            </a:r>
            <a:endParaRPr dirty="0">
              <a:effectLst>
                <a:outerShdw blurRad="38100" dist="38100" dir="2700000" algn="tl">
                  <a:srgbClr val="000000">
                    <a:alpha val="43137"/>
                  </a:srgbClr>
                </a:outerShdw>
              </a:effectLst>
            </a:endParaRPr>
          </a:p>
        </p:txBody>
      </p:sp>
      <p:sp>
        <p:nvSpPr>
          <p:cNvPr id="1038" name="Google Shape;1038;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Table of contents</a:t>
            </a:r>
            <a:endParaRPr dirty="0">
              <a:effectLst>
                <a:outerShdw blurRad="38100" dist="38100" dir="2700000" algn="tl">
                  <a:srgbClr val="000000">
                    <a:alpha val="43137"/>
                  </a:srgbClr>
                </a:outerShdw>
              </a:effectLst>
            </a:endParaRPr>
          </a:p>
        </p:txBody>
      </p:sp>
      <p:sp>
        <p:nvSpPr>
          <p:cNvPr id="1039" name="Google Shape;1039;p66"/>
          <p:cNvSpPr txBox="1">
            <a:spLocks noGrp="1"/>
          </p:cNvSpPr>
          <p:nvPr>
            <p:ph type="subTitle" idx="1"/>
          </p:nvPr>
        </p:nvSpPr>
        <p:spPr>
          <a:xfrm>
            <a:off x="2159817" y="2809398"/>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rPr>
              <a:t>You can describe the topic of the section here</a:t>
            </a:r>
            <a:endParaRPr dirty="0">
              <a:effectLst>
                <a:outerShdw blurRad="38100" dist="38100" dir="2700000" algn="tl">
                  <a:srgbClr val="000000">
                    <a:alpha val="43137"/>
                  </a:srgbClr>
                </a:outerShdw>
              </a:effectLst>
            </a:endParaRPr>
          </a:p>
        </p:txBody>
      </p:sp>
      <p:sp>
        <p:nvSpPr>
          <p:cNvPr id="1040" name="Google Shape;1040;p66"/>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rPr>
              <a:t>You can describe the topic of the section here</a:t>
            </a:r>
            <a:endParaRPr dirty="0">
              <a:effectLst>
                <a:outerShdw blurRad="38100" dist="38100" dir="2700000" algn="tl">
                  <a:srgbClr val="000000">
                    <a:alpha val="43137"/>
                  </a:srgbClr>
                </a:outerShdw>
              </a:effectLst>
            </a:endParaRPr>
          </a:p>
        </p:txBody>
      </p:sp>
      <p:sp>
        <p:nvSpPr>
          <p:cNvPr id="1041" name="Google Shape;1041;p66"/>
          <p:cNvSpPr txBox="1">
            <a:spLocks noGrp="1"/>
          </p:cNvSpPr>
          <p:nvPr>
            <p:ph type="subTitle" idx="6"/>
          </p:nvPr>
        </p:nvSpPr>
        <p:spPr>
          <a:xfrm>
            <a:off x="2159817" y="3856854"/>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rPr>
              <a:t>You can describe the topic of the section here</a:t>
            </a:r>
            <a:endParaRPr dirty="0">
              <a:effectLst>
                <a:outerShdw blurRad="38100" dist="38100" dir="2700000" algn="tl">
                  <a:srgbClr val="000000">
                    <a:alpha val="43137"/>
                  </a:srgbClr>
                </a:outerShdw>
              </a:effectLst>
            </a:endParaRPr>
          </a:p>
        </p:txBody>
      </p:sp>
      <p:sp>
        <p:nvSpPr>
          <p:cNvPr id="1042" name="Google Shape;1042;p66"/>
          <p:cNvSpPr txBox="1">
            <a:spLocks noGrp="1"/>
          </p:cNvSpPr>
          <p:nvPr>
            <p:ph type="subTitle" idx="8"/>
          </p:nvPr>
        </p:nvSpPr>
        <p:spPr>
          <a:xfrm>
            <a:off x="2159812" y="1761942"/>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You can describe the topic of the section here</a:t>
            </a:r>
            <a:endParaRPr dirty="0">
              <a:effectLst>
                <a:outerShdw blurRad="38100" dist="38100" dir="2700000" algn="tl">
                  <a:srgbClr val="000000">
                    <a:alpha val="43137"/>
                  </a:srgbClr>
                </a:outerShdw>
              </a:effectLst>
            </a:endParaRPr>
          </a:p>
        </p:txBody>
      </p:sp>
      <p:sp>
        <p:nvSpPr>
          <p:cNvPr id="1043" name="Google Shape;1043;p66"/>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rPr>
              <a:t>You can describe the topic of the section here</a:t>
            </a:r>
            <a:endParaRPr dirty="0">
              <a:effectLst>
                <a:outerShdw blurRad="38100" dist="38100" dir="2700000" algn="tl">
                  <a:srgbClr val="000000">
                    <a:alpha val="43137"/>
                  </a:srgbClr>
                </a:outerShdw>
              </a:effectLst>
            </a:endParaRPr>
          </a:p>
        </p:txBody>
      </p:sp>
      <p:sp>
        <p:nvSpPr>
          <p:cNvPr id="1044" name="Google Shape;1044;p66"/>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You can describe the topic of the section here</a:t>
            </a:r>
            <a:endParaRPr dirty="0">
              <a:effectLst>
                <a:outerShdw blurRad="38100" dist="38100" dir="2700000" algn="tl">
                  <a:srgbClr val="000000">
                    <a:alpha val="43137"/>
                  </a:srgbClr>
                </a:outerShdw>
              </a:effectLst>
            </a:endParaRPr>
          </a:p>
        </p:txBody>
      </p:sp>
      <p:sp>
        <p:nvSpPr>
          <p:cNvPr id="1045" name="Google Shape;1045;p66">
            <a:hlinkClick r:id="rId12" action="ppaction://hlinksldjump"/>
          </p:cNvPr>
          <p:cNvSpPr txBox="1">
            <a:spLocks noGrp="1"/>
          </p:cNvSpPr>
          <p:nvPr>
            <p:ph type="title" idx="16"/>
          </p:nvPr>
        </p:nvSpPr>
        <p:spPr>
          <a:xfrm>
            <a:off x="1070825" y="355568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03</a:t>
            </a:r>
            <a:endParaRPr dirty="0">
              <a:effectLst>
                <a:outerShdw blurRad="38100" dist="38100" dir="2700000" algn="tl">
                  <a:srgbClr val="000000">
                    <a:alpha val="43137"/>
                  </a:srgbClr>
                </a:outerShdw>
              </a:effectLst>
            </a:endParaRPr>
          </a:p>
        </p:txBody>
      </p:sp>
      <p:sp>
        <p:nvSpPr>
          <p:cNvPr id="1046" name="Google Shape;1046;p66">
            <a:hlinkClick r:id="rId11" action="ppaction://hlinksldjump"/>
          </p:cNvPr>
          <p:cNvSpPr txBox="1">
            <a:spLocks noGrp="1"/>
          </p:cNvSpPr>
          <p:nvPr>
            <p:ph type="title" idx="20"/>
          </p:nvPr>
        </p:nvSpPr>
        <p:spPr>
          <a:xfrm>
            <a:off x="1070838" y="25179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02</a:t>
            </a:r>
            <a:endParaRPr dirty="0">
              <a:effectLst>
                <a:outerShdw blurRad="38100" dist="38100" dir="2700000" algn="tl">
                  <a:srgbClr val="000000">
                    <a:alpha val="43137"/>
                  </a:srgbClr>
                </a:outerShdw>
              </a:effectLst>
            </a:endParaRPr>
          </a:p>
        </p:txBody>
      </p:sp>
      <p:sp>
        <p:nvSpPr>
          <p:cNvPr id="1047" name="Google Shape;1047;p66">
            <a:hlinkClick r:id="rId10" action="ppaction://hlinksldjump"/>
          </p:cNvPr>
          <p:cNvSpPr txBox="1">
            <a:spLocks noGrp="1"/>
          </p:cNvSpPr>
          <p:nvPr>
            <p:ph type="title" idx="21"/>
          </p:nvPr>
        </p:nvSpPr>
        <p:spPr>
          <a:xfrm>
            <a:off x="1070838" y="148021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effectLst>
                  <a:outerShdw blurRad="38100" dist="38100" dir="2700000" algn="tl">
                    <a:srgbClr val="000000">
                      <a:alpha val="43137"/>
                    </a:srgbClr>
                  </a:outerShdw>
                </a:effectLst>
              </a:rPr>
              <a:t>01</a:t>
            </a:r>
            <a:endParaRPr dirty="0">
              <a:effectLst>
                <a:outerShdw blurRad="38100" dist="38100" dir="2700000" algn="tl">
                  <a:srgbClr val="000000">
                    <a:alpha val="43137"/>
                  </a:srgbClr>
                </a:outerShdw>
              </a:effectLst>
            </a:endParaRPr>
          </a:p>
        </p:txBody>
      </p:sp>
      <p:grpSp>
        <p:nvGrpSpPr>
          <p:cNvPr id="1048" name="Google Shape;1048;p66"/>
          <p:cNvGrpSpPr/>
          <p:nvPr/>
        </p:nvGrpSpPr>
        <p:grpSpPr>
          <a:xfrm flipH="1">
            <a:off x="1772990" y="1558774"/>
            <a:ext cx="337856" cy="93999"/>
            <a:chOff x="5963614" y="809024"/>
            <a:chExt cx="339690" cy="94500"/>
          </a:xfrm>
        </p:grpSpPr>
        <p:sp>
          <p:nvSpPr>
            <p:cNvPr id="1049" name="Google Shape;1049;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sp>
          <p:nvSpPr>
            <p:cNvPr id="1050" name="Google Shape;1050;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grpSp>
      <p:grpSp>
        <p:nvGrpSpPr>
          <p:cNvPr id="1051" name="Google Shape;1051;p66"/>
          <p:cNvGrpSpPr/>
          <p:nvPr/>
        </p:nvGrpSpPr>
        <p:grpSpPr>
          <a:xfrm flipH="1">
            <a:off x="1772990" y="2638049"/>
            <a:ext cx="337856" cy="93999"/>
            <a:chOff x="5963614" y="809024"/>
            <a:chExt cx="339690" cy="94500"/>
          </a:xfrm>
        </p:grpSpPr>
        <p:sp>
          <p:nvSpPr>
            <p:cNvPr id="1052" name="Google Shape;1052;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sp>
          <p:nvSpPr>
            <p:cNvPr id="1053" name="Google Shape;1053;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grpSp>
      <p:grpSp>
        <p:nvGrpSpPr>
          <p:cNvPr id="1054" name="Google Shape;1054;p66"/>
          <p:cNvGrpSpPr/>
          <p:nvPr/>
        </p:nvGrpSpPr>
        <p:grpSpPr>
          <a:xfrm flipH="1">
            <a:off x="1772990" y="3654349"/>
            <a:ext cx="337856" cy="93999"/>
            <a:chOff x="5963614" y="809024"/>
            <a:chExt cx="339690" cy="94500"/>
          </a:xfrm>
        </p:grpSpPr>
        <p:sp>
          <p:nvSpPr>
            <p:cNvPr id="1055" name="Google Shape;1055;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sp>
          <p:nvSpPr>
            <p:cNvPr id="1056" name="Google Shape;1056;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grpSp>
      <p:grpSp>
        <p:nvGrpSpPr>
          <p:cNvPr id="1057" name="Google Shape;1057;p66"/>
          <p:cNvGrpSpPr/>
          <p:nvPr/>
        </p:nvGrpSpPr>
        <p:grpSpPr>
          <a:xfrm flipH="1">
            <a:off x="5429790" y="1558774"/>
            <a:ext cx="337856" cy="93999"/>
            <a:chOff x="5963614" y="809024"/>
            <a:chExt cx="339690" cy="94500"/>
          </a:xfrm>
        </p:grpSpPr>
        <p:sp>
          <p:nvSpPr>
            <p:cNvPr id="1058" name="Google Shape;1058;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sp>
          <p:nvSpPr>
            <p:cNvPr id="1059" name="Google Shape;1059;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grpSp>
      <p:grpSp>
        <p:nvGrpSpPr>
          <p:cNvPr id="1060" name="Google Shape;1060;p66"/>
          <p:cNvGrpSpPr/>
          <p:nvPr/>
        </p:nvGrpSpPr>
        <p:grpSpPr>
          <a:xfrm flipH="1">
            <a:off x="5429790" y="2638049"/>
            <a:ext cx="337856" cy="93999"/>
            <a:chOff x="5963614" y="809024"/>
            <a:chExt cx="339690" cy="94500"/>
          </a:xfrm>
        </p:grpSpPr>
        <p:sp>
          <p:nvSpPr>
            <p:cNvPr id="1061" name="Google Shape;1061;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sp>
          <p:nvSpPr>
            <p:cNvPr id="1062" name="Google Shape;1062;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grpSp>
      <p:grpSp>
        <p:nvGrpSpPr>
          <p:cNvPr id="1063" name="Google Shape;1063;p66"/>
          <p:cNvGrpSpPr/>
          <p:nvPr/>
        </p:nvGrpSpPr>
        <p:grpSpPr>
          <a:xfrm flipH="1">
            <a:off x="5429790" y="3654349"/>
            <a:ext cx="337856" cy="93999"/>
            <a:chOff x="5963614" y="809024"/>
            <a:chExt cx="339690" cy="94500"/>
          </a:xfrm>
        </p:grpSpPr>
        <p:sp>
          <p:nvSpPr>
            <p:cNvPr id="1064" name="Google Shape;1064;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sp>
          <p:nvSpPr>
            <p:cNvPr id="1065" name="Google Shape;1065;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grpSp>
      <p:grpSp>
        <p:nvGrpSpPr>
          <p:cNvPr id="43" name="Google Shape;6377;p134"/>
          <p:cNvGrpSpPr>
            <a:grpSpLocks noChangeAspect="1"/>
          </p:cNvGrpSpPr>
          <p:nvPr/>
        </p:nvGrpSpPr>
        <p:grpSpPr>
          <a:xfrm>
            <a:off x="107504" y="4659982"/>
            <a:ext cx="1728192" cy="279709"/>
            <a:chOff x="4404545" y="3301592"/>
            <a:chExt cx="782403" cy="129272"/>
          </a:xfrm>
        </p:grpSpPr>
        <p:sp>
          <p:nvSpPr>
            <p:cNvPr id="44" name="Google Shape;6378;p13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45" name="Google Shape;6379;p134"/>
            <p:cNvSpPr>
              <a:spLocks noChangeAspect="1"/>
            </p:cNvSpPr>
            <p:nvPr/>
          </p:nvSpPr>
          <p:spPr>
            <a:xfrm>
              <a:off x="4426384" y="3317263"/>
              <a:ext cx="96780" cy="93111"/>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a:t>
            </a:r>
            <a:endParaRPr b="1" dirty="0">
              <a:latin typeface="Bauhaus 93" pitchFamily="8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90"/>
        <p:cNvGrpSpPr/>
        <p:nvPr/>
      </p:nvGrpSpPr>
      <p:grpSpPr>
        <a:xfrm>
          <a:off x="0" y="0"/>
          <a:ext cx="0" cy="0"/>
          <a:chOff x="0" y="0"/>
          <a:chExt cx="0" cy="0"/>
        </a:xfrm>
      </p:grpSpPr>
      <p:sp>
        <p:nvSpPr>
          <p:cNvPr id="47" name="Freeform 2"/>
          <p:cNvSpPr>
            <a:spLocks noChangeAspect="1"/>
          </p:cNvSpPr>
          <p:nvPr/>
        </p:nvSpPr>
        <p:spPr>
          <a:xfrm>
            <a:off x="0" y="0"/>
            <a:ext cx="9144000" cy="51435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432" b="-9085"/>
            </a:stretch>
          </a:blipFill>
        </p:spPr>
      </p:sp>
      <p:sp>
        <p:nvSpPr>
          <p:cNvPr id="51"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3"/>
          <p:cNvSpPr/>
          <p:nvPr/>
        </p:nvSpPr>
        <p:spPr>
          <a:xfrm>
            <a:off x="7531500"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3"/>
          <p:cNvSpPr txBox="1">
            <a:spLocks noGrp="1"/>
          </p:cNvSpPr>
          <p:nvPr>
            <p:ph type="title"/>
          </p:nvPr>
        </p:nvSpPr>
        <p:spPr>
          <a:xfrm>
            <a:off x="4368900" y="1893300"/>
            <a:ext cx="4053900" cy="129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t>Database</a:t>
            </a:r>
            <a:br>
              <a:rPr lang="en-US" dirty="0" smtClean="0"/>
            </a:br>
            <a:r>
              <a:rPr lang="en-US" dirty="0" smtClean="0"/>
              <a:t>Integration</a:t>
            </a:r>
            <a:endParaRPr dirty="0"/>
          </a:p>
        </p:txBody>
      </p:sp>
      <p:sp>
        <p:nvSpPr>
          <p:cNvPr id="2594" name="Google Shape;2594;p93"/>
          <p:cNvSpPr txBox="1">
            <a:spLocks noGrp="1"/>
          </p:cNvSpPr>
          <p:nvPr>
            <p:ph type="title" idx="2"/>
          </p:nvPr>
        </p:nvSpPr>
        <p:spPr>
          <a:xfrm>
            <a:off x="6945300" y="1101725"/>
            <a:ext cx="1477500" cy="486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05.</a:t>
            </a:r>
            <a:endParaRPr dirty="0"/>
          </a:p>
        </p:txBody>
      </p:sp>
      <p:sp>
        <p:nvSpPr>
          <p:cNvPr id="2617" name="Google Shape;2617;p93"/>
          <p:cNvSpPr/>
          <p:nvPr/>
        </p:nvSpPr>
        <p:spPr>
          <a:xfrm>
            <a:off x="1259632" y="2211710"/>
            <a:ext cx="3228903" cy="673214"/>
          </a:xfrm>
          <a:custGeom>
            <a:avLst/>
            <a:gdLst/>
            <a:ahLst/>
            <a:cxnLst/>
            <a:rect l="l" t="t" r="r" b="b"/>
            <a:pathLst>
              <a:path w="226709" h="47268" extrusionOk="0">
                <a:moveTo>
                  <a:pt x="213069" y="1"/>
                </a:moveTo>
                <a:cubicBezTo>
                  <a:pt x="210959" y="1"/>
                  <a:pt x="208862" y="194"/>
                  <a:pt x="206777" y="499"/>
                </a:cubicBezTo>
                <a:cubicBezTo>
                  <a:pt x="201499" y="1264"/>
                  <a:pt x="196452" y="3347"/>
                  <a:pt x="191845" y="6008"/>
                </a:cubicBezTo>
                <a:cubicBezTo>
                  <a:pt x="186983" y="8811"/>
                  <a:pt x="182585" y="12398"/>
                  <a:pt x="178418" y="16126"/>
                </a:cubicBezTo>
                <a:cubicBezTo>
                  <a:pt x="174229" y="19876"/>
                  <a:pt x="170037" y="24136"/>
                  <a:pt x="165732" y="27423"/>
                </a:cubicBezTo>
                <a:cubicBezTo>
                  <a:pt x="156959" y="34044"/>
                  <a:pt x="147514" y="38511"/>
                  <a:pt x="136748" y="40480"/>
                </a:cubicBezTo>
                <a:cubicBezTo>
                  <a:pt x="133159" y="41135"/>
                  <a:pt x="129220" y="41443"/>
                  <a:pt x="125270" y="41443"/>
                </a:cubicBezTo>
                <a:cubicBezTo>
                  <a:pt x="123642" y="41443"/>
                  <a:pt x="122012" y="41391"/>
                  <a:pt x="120404" y="41289"/>
                </a:cubicBezTo>
                <a:cubicBezTo>
                  <a:pt x="114455" y="40943"/>
                  <a:pt x="108875" y="39739"/>
                  <a:pt x="103112" y="37887"/>
                </a:cubicBezTo>
                <a:cubicBezTo>
                  <a:pt x="91374" y="34137"/>
                  <a:pt x="80216" y="28673"/>
                  <a:pt x="67854" y="27238"/>
                </a:cubicBezTo>
                <a:cubicBezTo>
                  <a:pt x="66373" y="27068"/>
                  <a:pt x="64899" y="26992"/>
                  <a:pt x="63432" y="26992"/>
                </a:cubicBezTo>
                <a:cubicBezTo>
                  <a:pt x="53691" y="26992"/>
                  <a:pt x="44243" y="30366"/>
                  <a:pt x="34727" y="32238"/>
                </a:cubicBezTo>
                <a:cubicBezTo>
                  <a:pt x="30805" y="33016"/>
                  <a:pt x="26949" y="33563"/>
                  <a:pt x="22914" y="33563"/>
                </a:cubicBezTo>
                <a:cubicBezTo>
                  <a:pt x="21663" y="33563"/>
                  <a:pt x="20394" y="33511"/>
                  <a:pt x="19100" y="33396"/>
                </a:cubicBezTo>
                <a:cubicBezTo>
                  <a:pt x="17874" y="33303"/>
                  <a:pt x="17156" y="33164"/>
                  <a:pt x="15767" y="32862"/>
                </a:cubicBezTo>
                <a:cubicBezTo>
                  <a:pt x="14494" y="32609"/>
                  <a:pt x="13244" y="32238"/>
                  <a:pt x="12040" y="31798"/>
                </a:cubicBezTo>
                <a:cubicBezTo>
                  <a:pt x="9957" y="31057"/>
                  <a:pt x="7294" y="29575"/>
                  <a:pt x="5395" y="28094"/>
                </a:cubicBezTo>
                <a:cubicBezTo>
                  <a:pt x="4738" y="27571"/>
                  <a:pt x="3965" y="27259"/>
                  <a:pt x="3202" y="27259"/>
                </a:cubicBezTo>
                <a:cubicBezTo>
                  <a:pt x="2514" y="27259"/>
                  <a:pt x="1834" y="27512"/>
                  <a:pt x="1252" y="28094"/>
                </a:cubicBezTo>
                <a:cubicBezTo>
                  <a:pt x="232" y="29112"/>
                  <a:pt x="1" y="31242"/>
                  <a:pt x="1252" y="32238"/>
                </a:cubicBezTo>
                <a:cubicBezTo>
                  <a:pt x="6044" y="36011"/>
                  <a:pt x="11461" y="38280"/>
                  <a:pt x="17504" y="39091"/>
                </a:cubicBezTo>
                <a:cubicBezTo>
                  <a:pt x="19251" y="39322"/>
                  <a:pt x="21005" y="39422"/>
                  <a:pt x="22759" y="39422"/>
                </a:cubicBezTo>
                <a:cubicBezTo>
                  <a:pt x="26630" y="39422"/>
                  <a:pt x="30503" y="38933"/>
                  <a:pt x="34311" y="38280"/>
                </a:cubicBezTo>
                <a:cubicBezTo>
                  <a:pt x="39750" y="37307"/>
                  <a:pt x="45098" y="35872"/>
                  <a:pt x="50491" y="34622"/>
                </a:cubicBezTo>
                <a:cubicBezTo>
                  <a:pt x="54990" y="33588"/>
                  <a:pt x="58936" y="32858"/>
                  <a:pt x="63315" y="32858"/>
                </a:cubicBezTo>
                <a:cubicBezTo>
                  <a:pt x="64322" y="32858"/>
                  <a:pt x="65353" y="32897"/>
                  <a:pt x="66419" y="32979"/>
                </a:cubicBezTo>
                <a:cubicBezTo>
                  <a:pt x="78179" y="33881"/>
                  <a:pt x="89592" y="39600"/>
                  <a:pt x="100843" y="43326"/>
                </a:cubicBezTo>
                <a:cubicBezTo>
                  <a:pt x="108799" y="45931"/>
                  <a:pt x="116986" y="47267"/>
                  <a:pt x="125237" y="47267"/>
                </a:cubicBezTo>
                <a:cubicBezTo>
                  <a:pt x="128942" y="47267"/>
                  <a:pt x="132661" y="46998"/>
                  <a:pt x="136378" y="46452"/>
                </a:cubicBezTo>
                <a:cubicBezTo>
                  <a:pt x="147236" y="44832"/>
                  <a:pt x="157537" y="40363"/>
                  <a:pt x="166496" y="34066"/>
                </a:cubicBezTo>
                <a:cubicBezTo>
                  <a:pt x="175849" y="27516"/>
                  <a:pt x="183279" y="18463"/>
                  <a:pt x="192656" y="12398"/>
                </a:cubicBezTo>
                <a:cubicBezTo>
                  <a:pt x="197123" y="9481"/>
                  <a:pt x="201290" y="7583"/>
                  <a:pt x="206475" y="6496"/>
                </a:cubicBezTo>
                <a:cubicBezTo>
                  <a:pt x="208585" y="6054"/>
                  <a:pt x="210623" y="5856"/>
                  <a:pt x="212939" y="5856"/>
                </a:cubicBezTo>
                <a:cubicBezTo>
                  <a:pt x="213293" y="5856"/>
                  <a:pt x="213654" y="5860"/>
                  <a:pt x="214022" y="5870"/>
                </a:cubicBezTo>
                <a:cubicBezTo>
                  <a:pt x="215204" y="5916"/>
                  <a:pt x="216800" y="6033"/>
                  <a:pt x="217726" y="6171"/>
                </a:cubicBezTo>
                <a:cubicBezTo>
                  <a:pt x="218445" y="6264"/>
                  <a:pt x="219162" y="6379"/>
                  <a:pt x="219856" y="6518"/>
                </a:cubicBezTo>
                <a:cubicBezTo>
                  <a:pt x="220551" y="6657"/>
                  <a:pt x="221569" y="6518"/>
                  <a:pt x="221940" y="6703"/>
                </a:cubicBezTo>
                <a:cubicBezTo>
                  <a:pt x="222455" y="6921"/>
                  <a:pt x="222993" y="7040"/>
                  <a:pt x="223512" y="7040"/>
                </a:cubicBezTo>
                <a:cubicBezTo>
                  <a:pt x="224486" y="7040"/>
                  <a:pt x="225394" y="6620"/>
                  <a:pt x="225968" y="5638"/>
                </a:cubicBezTo>
                <a:cubicBezTo>
                  <a:pt x="226708" y="4388"/>
                  <a:pt x="226362" y="2282"/>
                  <a:pt x="224903" y="1634"/>
                </a:cubicBezTo>
                <a:cubicBezTo>
                  <a:pt x="223930" y="1193"/>
                  <a:pt x="223097" y="915"/>
                  <a:pt x="222032" y="823"/>
                </a:cubicBezTo>
                <a:cubicBezTo>
                  <a:pt x="221291" y="754"/>
                  <a:pt x="221014" y="801"/>
                  <a:pt x="220343" y="684"/>
                </a:cubicBezTo>
                <a:cubicBezTo>
                  <a:pt x="218699" y="384"/>
                  <a:pt x="217032" y="199"/>
                  <a:pt x="215389" y="82"/>
                </a:cubicBezTo>
                <a:cubicBezTo>
                  <a:pt x="214614" y="27"/>
                  <a:pt x="213841" y="1"/>
                  <a:pt x="213069"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1" name="Google Shape;2621;p93"/>
          <p:cNvGrpSpPr/>
          <p:nvPr/>
        </p:nvGrpSpPr>
        <p:grpSpPr>
          <a:xfrm rot="5400000">
            <a:off x="3518926" y="1320568"/>
            <a:ext cx="608773" cy="374833"/>
            <a:chOff x="6686629" y="3192836"/>
            <a:chExt cx="608773" cy="374833"/>
          </a:xfrm>
        </p:grpSpPr>
        <p:sp>
          <p:nvSpPr>
            <p:cNvPr id="2622" name="Google Shape;2622;p93"/>
            <p:cNvSpPr/>
            <p:nvPr/>
          </p:nvSpPr>
          <p:spPr>
            <a:xfrm>
              <a:off x="7174802" y="31928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3"/>
            <p:cNvSpPr/>
            <p:nvPr/>
          </p:nvSpPr>
          <p:spPr>
            <a:xfrm>
              <a:off x="6686629" y="3455169"/>
              <a:ext cx="112500" cy="1125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93"/>
          <p:cNvGrpSpPr/>
          <p:nvPr/>
        </p:nvGrpSpPr>
        <p:grpSpPr>
          <a:xfrm rot="5400000">
            <a:off x="3586769" y="3773005"/>
            <a:ext cx="575161" cy="188875"/>
            <a:chOff x="6872640" y="3345236"/>
            <a:chExt cx="575161" cy="188875"/>
          </a:xfrm>
        </p:grpSpPr>
        <p:sp>
          <p:nvSpPr>
            <p:cNvPr id="2625" name="Google Shape;2625;p93"/>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3"/>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7" name="Google Shape;2627;p93"/>
          <p:cNvGrpSpPr/>
          <p:nvPr/>
        </p:nvGrpSpPr>
        <p:grpSpPr>
          <a:xfrm>
            <a:off x="6485199" y="1297874"/>
            <a:ext cx="825589" cy="93999"/>
            <a:chOff x="5718423" y="809024"/>
            <a:chExt cx="830071" cy="94500"/>
          </a:xfrm>
        </p:grpSpPr>
        <p:sp>
          <p:nvSpPr>
            <p:cNvPr id="2628" name="Google Shape;2628;p9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7" name="Google Shape;2607;p93"/>
          <p:cNvSpPr/>
          <p:nvPr/>
        </p:nvSpPr>
        <p:spPr>
          <a:xfrm>
            <a:off x="1547664" y="2283718"/>
            <a:ext cx="2277020" cy="1521626"/>
          </a:xfrm>
          <a:custGeom>
            <a:avLst/>
            <a:gdLst/>
            <a:ahLst/>
            <a:cxnLst/>
            <a:rect l="l" t="t" r="r" b="b"/>
            <a:pathLst>
              <a:path w="159875" h="106837" extrusionOk="0">
                <a:moveTo>
                  <a:pt x="5649" y="0"/>
                </a:moveTo>
                <a:cubicBezTo>
                  <a:pt x="2523" y="0"/>
                  <a:pt x="1" y="2523"/>
                  <a:pt x="1" y="5649"/>
                </a:cubicBezTo>
                <a:lnTo>
                  <a:pt x="1" y="101188"/>
                </a:lnTo>
                <a:cubicBezTo>
                  <a:pt x="1" y="104314"/>
                  <a:pt x="2523" y="106837"/>
                  <a:pt x="5649" y="106837"/>
                </a:cubicBezTo>
                <a:lnTo>
                  <a:pt x="154248" y="106837"/>
                </a:lnTo>
                <a:cubicBezTo>
                  <a:pt x="157350" y="106837"/>
                  <a:pt x="159874" y="104314"/>
                  <a:pt x="159874" y="101188"/>
                </a:cubicBezTo>
                <a:lnTo>
                  <a:pt x="159874" y="5649"/>
                </a:lnTo>
                <a:cubicBezTo>
                  <a:pt x="159874" y="2523"/>
                  <a:pt x="157350" y="0"/>
                  <a:pt x="154248" y="0"/>
                </a:cubicBezTo>
                <a:close/>
              </a:path>
            </a:pathLst>
          </a:custGeom>
          <a:solidFill>
            <a:schemeClr val="bg2">
              <a:lumMod val="75000"/>
              <a:alpha val="28000"/>
            </a:schemeClr>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8" name="Picture 4" descr="Database Generic Simple Colors icon"/>
          <p:cNvPicPr>
            <a:picLocks noChangeAspect="1" noChangeArrowheads="1"/>
          </p:cNvPicPr>
          <p:nvPr/>
        </p:nvPicPr>
        <p:blipFill>
          <a:blip r:embed="rId4">
            <a:duotone>
              <a:schemeClr val="bg2">
                <a:shade val="45000"/>
                <a:satMod val="135000"/>
              </a:schemeClr>
              <a:prstClr val="white"/>
            </a:duotone>
          </a:blip>
          <a:stretch>
            <a:fillRect/>
          </a:stretch>
        </p:blipFill>
        <p:spPr bwMode="auto">
          <a:xfrm>
            <a:off x="2606040" y="1878962"/>
            <a:ext cx="1275791" cy="1275791"/>
          </a:xfrm>
          <a:prstGeom prst="rect">
            <a:avLst/>
          </a:prstGeom>
          <a:noFill/>
          <a:ln>
            <a:noFill/>
          </a:ln>
        </p:spPr>
      </p:pic>
      <p:sp>
        <p:nvSpPr>
          <p:cNvPr id="48"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0"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20</a:t>
            </a:r>
            <a:endParaRPr b="1" dirty="0">
              <a:latin typeface="Bauhaus 93" pitchFamily="82" charset="0"/>
            </a:endParaRPr>
          </a:p>
        </p:txBody>
      </p:sp>
      <p:sp>
        <p:nvSpPr>
          <p:cNvPr id="52"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 name="Google Shape;1205;p35"/>
          <p:cNvGrpSpPr/>
          <p:nvPr/>
        </p:nvGrpSpPr>
        <p:grpSpPr>
          <a:xfrm>
            <a:off x="971600" y="3435846"/>
            <a:ext cx="1061979" cy="558999"/>
            <a:chOff x="3859815" y="2867310"/>
            <a:chExt cx="1262157" cy="664368"/>
          </a:xfrm>
        </p:grpSpPr>
        <p:sp>
          <p:nvSpPr>
            <p:cNvPr id="54" name="Google Shape;1206;p35"/>
            <p:cNvSpPr/>
            <p:nvPr/>
          </p:nvSpPr>
          <p:spPr>
            <a:xfrm>
              <a:off x="3859815" y="2867310"/>
              <a:ext cx="1262157" cy="664368"/>
            </a:xfrm>
            <a:custGeom>
              <a:avLst/>
              <a:gdLst/>
              <a:ahLst/>
              <a:cxnLst/>
              <a:rect l="l" t="t" r="r" b="b"/>
              <a:pathLst>
                <a:path w="1262157" h="664368" extrusionOk="0">
                  <a:moveTo>
                    <a:pt x="1102233" y="344424"/>
                  </a:moveTo>
                  <a:cubicBezTo>
                    <a:pt x="1090231" y="344424"/>
                    <a:pt x="1078611" y="345757"/>
                    <a:pt x="1067372" y="348234"/>
                  </a:cubicBezTo>
                  <a:cubicBezTo>
                    <a:pt x="1048131" y="223838"/>
                    <a:pt x="945166" y="127159"/>
                    <a:pt x="817816" y="117348"/>
                  </a:cubicBezTo>
                  <a:cubicBezTo>
                    <a:pt x="756856" y="45625"/>
                    <a:pt x="666083" y="0"/>
                    <a:pt x="564547" y="0"/>
                  </a:cubicBezTo>
                  <a:cubicBezTo>
                    <a:pt x="398526" y="0"/>
                    <a:pt x="260890" y="121825"/>
                    <a:pt x="236220" y="280988"/>
                  </a:cubicBezTo>
                  <a:cubicBezTo>
                    <a:pt x="222599" y="277939"/>
                    <a:pt x="208502" y="276320"/>
                    <a:pt x="194024" y="276320"/>
                  </a:cubicBezTo>
                  <a:cubicBezTo>
                    <a:pt x="86868" y="276320"/>
                    <a:pt x="0" y="363188"/>
                    <a:pt x="0" y="470345"/>
                  </a:cubicBezTo>
                  <a:cubicBezTo>
                    <a:pt x="0" y="577501"/>
                    <a:pt x="86868" y="664369"/>
                    <a:pt x="194024" y="664369"/>
                  </a:cubicBezTo>
                  <a:lnTo>
                    <a:pt x="1102138" y="664369"/>
                  </a:lnTo>
                  <a:cubicBezTo>
                    <a:pt x="1190530" y="664369"/>
                    <a:pt x="1262158" y="592741"/>
                    <a:pt x="1262158" y="504349"/>
                  </a:cubicBezTo>
                  <a:cubicBezTo>
                    <a:pt x="1262158" y="415957"/>
                    <a:pt x="1190530" y="344329"/>
                    <a:pt x="1102138" y="344329"/>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 name="Google Shape;1207;p35"/>
            <p:cNvGrpSpPr/>
            <p:nvPr/>
          </p:nvGrpSpPr>
          <p:grpSpPr>
            <a:xfrm>
              <a:off x="4275677" y="3065525"/>
              <a:ext cx="334517" cy="380047"/>
              <a:chOff x="4275677" y="3065525"/>
              <a:chExt cx="334517" cy="380047"/>
            </a:xfrm>
          </p:grpSpPr>
          <p:grpSp>
            <p:nvGrpSpPr>
              <p:cNvPr id="56" name="Google Shape;1208;p35"/>
              <p:cNvGrpSpPr/>
              <p:nvPr/>
            </p:nvGrpSpPr>
            <p:grpSpPr>
              <a:xfrm>
                <a:off x="4275677" y="3065525"/>
                <a:ext cx="334517" cy="380047"/>
                <a:chOff x="4275677" y="3065525"/>
                <a:chExt cx="334517" cy="380047"/>
              </a:xfrm>
            </p:grpSpPr>
            <p:grpSp>
              <p:nvGrpSpPr>
                <p:cNvPr id="60" name="Google Shape;1209;p35"/>
                <p:cNvGrpSpPr/>
                <p:nvPr/>
              </p:nvGrpSpPr>
              <p:grpSpPr>
                <a:xfrm>
                  <a:off x="4275677" y="3301269"/>
                  <a:ext cx="334422" cy="144303"/>
                  <a:chOff x="4275677" y="3301269"/>
                  <a:chExt cx="334422" cy="144303"/>
                </a:xfrm>
              </p:grpSpPr>
              <p:sp>
                <p:nvSpPr>
                  <p:cNvPr id="67" name="Google Shape;1210;p35"/>
                  <p:cNvSpPr/>
                  <p:nvPr/>
                </p:nvSpPr>
                <p:spPr>
                  <a:xfrm>
                    <a:off x="4275677" y="333165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211;p35"/>
                  <p:cNvSpPr/>
                  <p:nvPr/>
                </p:nvSpPr>
                <p:spPr>
                  <a:xfrm>
                    <a:off x="4275772" y="3301269"/>
                    <a:ext cx="334327" cy="60769"/>
                  </a:xfrm>
                  <a:custGeom>
                    <a:avLst/>
                    <a:gdLst/>
                    <a:ahLst/>
                    <a:cxnLst/>
                    <a:rect l="l" t="t" r="r" b="b"/>
                    <a:pathLst>
                      <a:path w="334327" h="60769" extrusionOk="0">
                        <a:moveTo>
                          <a:pt x="334328" y="30385"/>
                        </a:moveTo>
                        <a:cubicBezTo>
                          <a:pt x="334328" y="47166"/>
                          <a:pt x="259486" y="60770"/>
                          <a:pt x="167164" y="60770"/>
                        </a:cubicBezTo>
                        <a:cubicBezTo>
                          <a:pt x="74842" y="60770"/>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 name="Google Shape;1212;p35"/>
                <p:cNvGrpSpPr/>
                <p:nvPr/>
              </p:nvGrpSpPr>
              <p:grpSpPr>
                <a:xfrm>
                  <a:off x="4275677" y="3183350"/>
                  <a:ext cx="334422" cy="144302"/>
                  <a:chOff x="4275677" y="3183350"/>
                  <a:chExt cx="334422" cy="144302"/>
                </a:xfrm>
              </p:grpSpPr>
              <p:sp>
                <p:nvSpPr>
                  <p:cNvPr id="65" name="Google Shape;1213;p35"/>
                  <p:cNvSpPr/>
                  <p:nvPr/>
                </p:nvSpPr>
                <p:spPr>
                  <a:xfrm>
                    <a:off x="4275677" y="3213734"/>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214;p35"/>
                  <p:cNvSpPr/>
                  <p:nvPr/>
                </p:nvSpPr>
                <p:spPr>
                  <a:xfrm>
                    <a:off x="4275772" y="3183350"/>
                    <a:ext cx="334327" cy="60769"/>
                  </a:xfrm>
                  <a:custGeom>
                    <a:avLst/>
                    <a:gdLst/>
                    <a:ahLst/>
                    <a:cxnLst/>
                    <a:rect l="l" t="t" r="r" b="b"/>
                    <a:pathLst>
                      <a:path w="334327" h="60769" extrusionOk="0">
                        <a:moveTo>
                          <a:pt x="334328" y="30385"/>
                        </a:moveTo>
                        <a:cubicBezTo>
                          <a:pt x="334328" y="47166"/>
                          <a:pt x="259486" y="60769"/>
                          <a:pt x="167164" y="60769"/>
                        </a:cubicBezTo>
                        <a:cubicBezTo>
                          <a:pt x="74842" y="60769"/>
                          <a:pt x="0" y="47166"/>
                          <a:pt x="0" y="30385"/>
                        </a:cubicBezTo>
                        <a:cubicBezTo>
                          <a:pt x="0" y="13604"/>
                          <a:pt x="74842" y="0"/>
                          <a:pt x="167164" y="0"/>
                        </a:cubicBezTo>
                        <a:cubicBezTo>
                          <a:pt x="259486" y="0"/>
                          <a:pt x="334328" y="13604"/>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 name="Google Shape;1215;p35"/>
                <p:cNvGrpSpPr/>
                <p:nvPr/>
              </p:nvGrpSpPr>
              <p:grpSpPr>
                <a:xfrm>
                  <a:off x="4275677" y="3065525"/>
                  <a:ext cx="334517" cy="144303"/>
                  <a:chOff x="4275677" y="3065525"/>
                  <a:chExt cx="334517" cy="144303"/>
                </a:xfrm>
              </p:grpSpPr>
              <p:sp>
                <p:nvSpPr>
                  <p:cNvPr id="63" name="Google Shape;1216;p35"/>
                  <p:cNvSpPr/>
                  <p:nvPr/>
                </p:nvSpPr>
                <p:spPr>
                  <a:xfrm>
                    <a:off x="4275677" y="3095910"/>
                    <a:ext cx="334422" cy="113918"/>
                  </a:xfrm>
                  <a:custGeom>
                    <a:avLst/>
                    <a:gdLst/>
                    <a:ahLst/>
                    <a:cxnLst/>
                    <a:rect l="l" t="t" r="r" b="b"/>
                    <a:pathLst>
                      <a:path w="334422" h="113918" extrusionOk="0">
                        <a:moveTo>
                          <a:pt x="95" y="0"/>
                        </a:moveTo>
                        <a:lnTo>
                          <a:pt x="95" y="83534"/>
                        </a:lnTo>
                        <a:cubicBezTo>
                          <a:pt x="95" y="100298"/>
                          <a:pt x="74962" y="113919"/>
                          <a:pt x="167259" y="113919"/>
                        </a:cubicBezTo>
                        <a:cubicBezTo>
                          <a:pt x="259556" y="113919"/>
                          <a:pt x="334423" y="100298"/>
                          <a:pt x="334423" y="83534"/>
                        </a:cubicBezTo>
                        <a:lnTo>
                          <a:pt x="334423" y="0"/>
                        </a:lnTo>
                        <a:lnTo>
                          <a:pt x="0" y="0"/>
                        </a:lnTo>
                        <a:close/>
                      </a:path>
                    </a:pathLst>
                  </a:custGeom>
                  <a:solidFill>
                    <a:srgbClr val="CFD3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217;p35"/>
                  <p:cNvSpPr/>
                  <p:nvPr/>
                </p:nvSpPr>
                <p:spPr>
                  <a:xfrm>
                    <a:off x="4275867" y="3065525"/>
                    <a:ext cx="334327" cy="60769"/>
                  </a:xfrm>
                  <a:custGeom>
                    <a:avLst/>
                    <a:gdLst/>
                    <a:ahLst/>
                    <a:cxnLst/>
                    <a:rect l="l" t="t" r="r" b="b"/>
                    <a:pathLst>
                      <a:path w="334327" h="60769" extrusionOk="0">
                        <a:moveTo>
                          <a:pt x="334328" y="30385"/>
                        </a:moveTo>
                        <a:cubicBezTo>
                          <a:pt x="334328" y="47149"/>
                          <a:pt x="259461" y="60770"/>
                          <a:pt x="167164" y="60770"/>
                        </a:cubicBezTo>
                        <a:cubicBezTo>
                          <a:pt x="74866" y="60770"/>
                          <a:pt x="0" y="47149"/>
                          <a:pt x="0" y="30385"/>
                        </a:cubicBezTo>
                        <a:cubicBezTo>
                          <a:pt x="0" y="13621"/>
                          <a:pt x="74866" y="0"/>
                          <a:pt x="167164" y="0"/>
                        </a:cubicBezTo>
                        <a:cubicBezTo>
                          <a:pt x="259461" y="0"/>
                          <a:pt x="334328" y="13621"/>
                          <a:pt x="334328" y="30385"/>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7" name="Google Shape;1218;p35"/>
              <p:cNvSpPr/>
              <p:nvPr/>
            </p:nvSpPr>
            <p:spPr>
              <a:xfrm>
                <a:off x="4529994" y="3140487"/>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2"/>
                      <a:pt x="8572" y="0"/>
                      <a:pt x="19050" y="0"/>
                    </a:cubicBezTo>
                    <a:cubicBezTo>
                      <a:pt x="29528" y="0"/>
                      <a:pt x="38100" y="8572"/>
                      <a:pt x="38100" y="19050"/>
                    </a:cubicBezTo>
                    <a:close/>
                  </a:path>
                </a:pathLst>
              </a:custGeom>
              <a:solidFill>
                <a:srgbClr val="55C0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219;p35"/>
              <p:cNvSpPr/>
              <p:nvPr/>
            </p:nvSpPr>
            <p:spPr>
              <a:xfrm>
                <a:off x="4529994" y="3256216"/>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220;p35"/>
              <p:cNvSpPr/>
              <p:nvPr/>
            </p:nvSpPr>
            <p:spPr>
              <a:xfrm>
                <a:off x="4529994" y="3377088"/>
                <a:ext cx="38100" cy="38100"/>
              </a:xfrm>
              <a:custGeom>
                <a:avLst/>
                <a:gdLst/>
                <a:ahLst/>
                <a:cxnLst/>
                <a:rect l="l" t="t" r="r" b="b"/>
                <a:pathLst>
                  <a:path w="38100" h="38100" extrusionOk="0">
                    <a:moveTo>
                      <a:pt x="38100" y="19050"/>
                    </a:moveTo>
                    <a:cubicBezTo>
                      <a:pt x="38100" y="29623"/>
                      <a:pt x="29528" y="38100"/>
                      <a:pt x="19050" y="38100"/>
                    </a:cubicBezTo>
                    <a:cubicBezTo>
                      <a:pt x="8572" y="38100"/>
                      <a:pt x="0" y="29528"/>
                      <a:pt x="0" y="19050"/>
                    </a:cubicBezTo>
                    <a:cubicBezTo>
                      <a:pt x="0" y="8573"/>
                      <a:pt x="8572" y="0"/>
                      <a:pt x="19050" y="0"/>
                    </a:cubicBezTo>
                    <a:cubicBezTo>
                      <a:pt x="29528" y="0"/>
                      <a:pt x="38100" y="8573"/>
                      <a:pt x="38100" y="19050"/>
                    </a:cubicBezTo>
                    <a:close/>
                  </a:path>
                </a:pathLst>
              </a:custGeom>
              <a:solidFill>
                <a:srgbClr val="E6EA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9" name="Google Shape;379;p27"/>
          <p:cNvSpPr/>
          <p:nvPr/>
        </p:nvSpPr>
        <p:spPr>
          <a:xfrm>
            <a:off x="7236296" y="32918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171"/>
        <p:cNvGrpSpPr/>
        <p:nvPr/>
      </p:nvGrpSpPr>
      <p:grpSpPr>
        <a:xfrm>
          <a:off x="0" y="0"/>
          <a:ext cx="0" cy="0"/>
          <a:chOff x="0" y="0"/>
          <a:chExt cx="0" cy="0"/>
        </a:xfrm>
      </p:grpSpPr>
      <p:grpSp>
        <p:nvGrpSpPr>
          <p:cNvPr id="17" name="Google Shape;10513;p58"/>
          <p:cNvGrpSpPr>
            <a:grpSpLocks noChangeAspect="1"/>
          </p:cNvGrpSpPr>
          <p:nvPr/>
        </p:nvGrpSpPr>
        <p:grpSpPr>
          <a:xfrm rot="2585133">
            <a:off x="-447645" y="1069863"/>
            <a:ext cx="2752494" cy="2623661"/>
            <a:chOff x="7189833" y="2022667"/>
            <a:chExt cx="1251159" cy="1192597"/>
          </a:xfrm>
          <a:noFill/>
        </p:grpSpPr>
        <p:sp>
          <p:nvSpPr>
            <p:cNvPr id="19" name="Google Shape;10514;p58"/>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grpFill/>
            <a:ln w="19050" cap="flat" cmpd="sng">
              <a:solidFill>
                <a:schemeClr val="tx1">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15;p58"/>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grpFill/>
            <a:ln w="19050" cap="flat" cmpd="sng">
              <a:solidFill>
                <a:schemeClr val="tx1">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16;p58"/>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grpFill/>
            <a:ln w="19050" cap="flat" cmpd="sng">
              <a:solidFill>
                <a:schemeClr val="tx1">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17;p58"/>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grpFill/>
            <a:ln w="19050" cap="flat" cmpd="sng">
              <a:solidFill>
                <a:schemeClr val="tx1">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smtClean="0"/>
              <a:t>Database Choice and Rationale:</a:t>
            </a:r>
            <a:endParaRPr dirty="0"/>
          </a:p>
        </p:txBody>
      </p:sp>
      <p:sp>
        <p:nvSpPr>
          <p:cNvPr id="3237" name="Google Shape;3237;p105"/>
          <p:cNvSpPr/>
          <p:nvPr/>
        </p:nvSpPr>
        <p:spPr>
          <a:xfrm>
            <a:off x="2160313" y="156043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238" name="Google Shape;3238;p105"/>
          <p:cNvSpPr txBox="1"/>
          <p:nvPr/>
        </p:nvSpPr>
        <p:spPr>
          <a:xfrm>
            <a:off x="2320813" y="1643938"/>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dk1"/>
                </a:solidFill>
                <a:latin typeface="Montserrat"/>
                <a:ea typeface="Montserrat"/>
                <a:cs typeface="Montserrat"/>
                <a:sym typeface="Montserrat"/>
              </a:rPr>
              <a:t>MongoDB</a:t>
            </a:r>
            <a:endParaRPr sz="1800" b="1" dirty="0">
              <a:solidFill>
                <a:schemeClr val="dk1"/>
              </a:solidFill>
              <a:latin typeface="Montserrat"/>
              <a:ea typeface="Montserrat"/>
              <a:cs typeface="Montserrat"/>
              <a:sym typeface="Montserrat"/>
            </a:endParaRPr>
          </a:p>
        </p:txBody>
      </p:sp>
      <p:sp>
        <p:nvSpPr>
          <p:cNvPr id="3239" name="Google Shape;3239;p105"/>
          <p:cNvSpPr txBox="1"/>
          <p:nvPr/>
        </p:nvSpPr>
        <p:spPr>
          <a:xfrm>
            <a:off x="2320812" y="1965518"/>
            <a:ext cx="6067611" cy="926086"/>
          </a:xfrm>
          <a:prstGeom prst="rect">
            <a:avLst/>
          </a:prstGeom>
          <a:noFill/>
          <a:ln>
            <a:noFill/>
          </a:ln>
        </p:spPr>
        <p:txBody>
          <a:bodyPr spcFirstLastPara="1" wrap="square" lIns="91425" tIns="91425" rIns="91425" bIns="91425" anchor="ctr" anchorCtr="0">
            <a:noAutofit/>
          </a:bodyPr>
          <a:lstStyle/>
          <a:p>
            <a:pPr lvl="0" algn="r"/>
            <a:r>
              <a:rPr lang="en-US" dirty="0" smtClean="0">
                <a:solidFill>
                  <a:schemeClr val="accent6"/>
                </a:solidFill>
              </a:rPr>
              <a:t>We've strategically chosen </a:t>
            </a:r>
            <a:r>
              <a:rPr lang="en-US" dirty="0" err="1" smtClean="0">
                <a:solidFill>
                  <a:schemeClr val="accent6"/>
                </a:solidFill>
              </a:rPr>
              <a:t>MongoDB</a:t>
            </a:r>
            <a:r>
              <a:rPr lang="en-US" dirty="0" smtClean="0">
                <a:solidFill>
                  <a:schemeClr val="accent6"/>
                </a:solidFill>
              </a:rPr>
              <a:t> for the Restaurant App, Customer App, and Image App due to its flexibility with unstructured data, ideal for handling various content types.</a:t>
            </a:r>
            <a:endParaRPr dirty="0">
              <a:solidFill>
                <a:schemeClr val="accent6"/>
              </a:solidFill>
              <a:latin typeface="Darker Grotesque Medium"/>
              <a:ea typeface="Darker Grotesque Medium"/>
              <a:cs typeface="Darker Grotesque Medium"/>
              <a:sym typeface="Darker Grotesque Medium"/>
            </a:endParaRPr>
          </a:p>
        </p:txBody>
      </p:sp>
      <p:sp>
        <p:nvSpPr>
          <p:cNvPr id="3240" name="Google Shape;3240;p105"/>
          <p:cNvSpPr/>
          <p:nvPr/>
        </p:nvSpPr>
        <p:spPr>
          <a:xfrm>
            <a:off x="1015588" y="1560450"/>
            <a:ext cx="821400" cy="821400"/>
          </a:xfrm>
          <a:prstGeom prst="donut">
            <a:avLst>
              <a:gd name="adj" fmla="val 20173"/>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05"/>
          <p:cNvSpPr/>
          <p:nvPr/>
        </p:nvSpPr>
        <p:spPr>
          <a:xfrm rot="5400000" flipH="1">
            <a:off x="1015588" y="1560450"/>
            <a:ext cx="821400" cy="821400"/>
          </a:xfrm>
          <a:prstGeom prst="blockArc">
            <a:avLst>
              <a:gd name="adj1" fmla="val 10800000"/>
              <a:gd name="adj2" fmla="val 21576064"/>
              <a:gd name="adj3" fmla="val 20276"/>
            </a:avLst>
          </a:prstGeom>
          <a:solidFill>
            <a:schemeClr val="accent4"/>
          </a:solidFill>
          <a:ln w="9525" cap="flat" cmpd="sng">
            <a:solidFill>
              <a:schemeClr val="accent4"/>
            </a:solidFill>
            <a:prstDash val="solid"/>
            <a:round/>
            <a:headEnd type="none" w="sm" len="sm"/>
            <a:tailEnd type="none" w="sm" len="sm"/>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05"/>
          <p:cNvSpPr/>
          <p:nvPr/>
        </p:nvSpPr>
        <p:spPr>
          <a:xfrm>
            <a:off x="2160313" y="296877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244" name="Google Shape;3244;p105"/>
          <p:cNvSpPr txBox="1"/>
          <p:nvPr/>
        </p:nvSpPr>
        <p:spPr>
          <a:xfrm>
            <a:off x="2320813" y="305227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smtClean="0">
                <a:solidFill>
                  <a:schemeClr val="dk1"/>
                </a:solidFill>
                <a:latin typeface="Montserrat"/>
                <a:ea typeface="Montserrat"/>
                <a:cs typeface="Montserrat"/>
                <a:sym typeface="Montserrat"/>
              </a:rPr>
              <a:t>MySql</a:t>
            </a:r>
            <a:endParaRPr sz="1800" b="1" dirty="0">
              <a:solidFill>
                <a:schemeClr val="dk1"/>
              </a:solidFill>
              <a:latin typeface="Montserrat"/>
              <a:ea typeface="Montserrat"/>
              <a:cs typeface="Montserrat"/>
              <a:sym typeface="Montserrat"/>
            </a:endParaRPr>
          </a:p>
        </p:txBody>
      </p:sp>
      <p:sp>
        <p:nvSpPr>
          <p:cNvPr id="3245" name="Google Shape;3245;p105"/>
          <p:cNvSpPr txBox="1"/>
          <p:nvPr/>
        </p:nvSpPr>
        <p:spPr>
          <a:xfrm>
            <a:off x="2320812" y="3373856"/>
            <a:ext cx="6067611" cy="926086"/>
          </a:xfrm>
          <a:prstGeom prst="rect">
            <a:avLst/>
          </a:prstGeom>
          <a:noFill/>
          <a:ln>
            <a:noFill/>
          </a:ln>
        </p:spPr>
        <p:txBody>
          <a:bodyPr spcFirstLastPara="1" wrap="square" lIns="91425" tIns="91425" rIns="91425" bIns="91425" anchor="ctr" anchorCtr="0">
            <a:noAutofit/>
          </a:bodyPr>
          <a:lstStyle/>
          <a:p>
            <a:pPr lvl="0" algn="r"/>
            <a:r>
              <a:rPr lang="en-US" dirty="0" smtClean="0">
                <a:solidFill>
                  <a:schemeClr val="accent6"/>
                </a:solidFill>
              </a:rPr>
              <a:t>The Auth App utilizes </a:t>
            </a:r>
            <a:r>
              <a:rPr lang="en-US" dirty="0" err="1" smtClean="0">
                <a:solidFill>
                  <a:schemeClr val="accent6"/>
                </a:solidFill>
              </a:rPr>
              <a:t>MySQL</a:t>
            </a:r>
            <a:r>
              <a:rPr lang="en-US" dirty="0" smtClean="0">
                <a:solidFill>
                  <a:schemeClr val="accent6"/>
                </a:solidFill>
              </a:rPr>
              <a:t>, providing a robust and mature relational database solution, aligning with authentication requirements.</a:t>
            </a:r>
            <a:endParaRPr dirty="0">
              <a:solidFill>
                <a:schemeClr val="accent6"/>
              </a:solidFill>
              <a:latin typeface="Darker Grotesque Medium"/>
              <a:ea typeface="Darker Grotesque Medium"/>
              <a:cs typeface="Darker Grotesque Medium"/>
              <a:sym typeface="Darker Grotesque Medium"/>
            </a:endParaRPr>
          </a:p>
        </p:txBody>
      </p:sp>
      <p:sp>
        <p:nvSpPr>
          <p:cNvPr id="3246" name="Google Shape;3246;p105"/>
          <p:cNvSpPr/>
          <p:nvPr/>
        </p:nvSpPr>
        <p:spPr>
          <a:xfrm>
            <a:off x="1015588" y="2968788"/>
            <a:ext cx="821400" cy="821400"/>
          </a:xfrm>
          <a:prstGeom prst="donut">
            <a:avLst>
              <a:gd name="adj" fmla="val 20173"/>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05"/>
          <p:cNvSpPr/>
          <p:nvPr/>
        </p:nvSpPr>
        <p:spPr>
          <a:xfrm rot="5400000" flipH="1">
            <a:off x="1015588" y="2968788"/>
            <a:ext cx="821400" cy="821400"/>
          </a:xfrm>
          <a:prstGeom prst="blockArc">
            <a:avLst>
              <a:gd name="adj1" fmla="val 5376727"/>
              <a:gd name="adj2" fmla="val 21576064"/>
              <a:gd name="adj3" fmla="val 20276"/>
            </a:avLst>
          </a:prstGeom>
          <a:solidFill>
            <a:schemeClr val="accent3"/>
          </a:solidFill>
          <a:ln w="9525" cap="flat" cmpd="sng">
            <a:solidFill>
              <a:schemeClr val="accent3"/>
            </a:solidFill>
            <a:prstDash val="solid"/>
            <a:round/>
            <a:headEnd type="none" w="sm" len="sm"/>
            <a:tailEnd type="none" w="sm" len="sm"/>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20"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21</a:t>
            </a:r>
            <a:endParaRPr b="1" dirty="0">
              <a:latin typeface="Bauhaus 93" pitchFamily="82" charset="0"/>
            </a:endParaRPr>
          </a:p>
        </p:txBody>
      </p:sp>
      <p:sp>
        <p:nvSpPr>
          <p:cNvPr id="22"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 name="Google Shape;10435;p58"/>
          <p:cNvGrpSpPr/>
          <p:nvPr/>
        </p:nvGrpSpPr>
        <p:grpSpPr>
          <a:xfrm>
            <a:off x="7884368" y="4731990"/>
            <a:ext cx="1390502" cy="159625"/>
            <a:chOff x="3530150" y="2790075"/>
            <a:chExt cx="1962600" cy="225300"/>
          </a:xfrm>
        </p:grpSpPr>
        <p:sp>
          <p:nvSpPr>
            <p:cNvPr id="27" name="Google Shape;10436;p58"/>
            <p:cNvSpPr/>
            <p:nvPr/>
          </p:nvSpPr>
          <p:spPr>
            <a:xfrm>
              <a:off x="3530150" y="2790075"/>
              <a:ext cx="1962600" cy="225300"/>
            </a:xfrm>
            <a:prstGeom prst="rect">
              <a:avLst/>
            </a:prstGeom>
            <a:noFill/>
            <a:ln w="9525" cap="flat" cmpd="sng">
              <a:solidFill>
                <a:schemeClr val="tx1">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437;p58"/>
            <p:cNvSpPr/>
            <p:nvPr/>
          </p:nvSpPr>
          <p:spPr>
            <a:xfrm>
              <a:off x="3535069" y="2794464"/>
              <a:ext cx="1104900" cy="216900"/>
            </a:xfrm>
            <a:prstGeom prst="rect">
              <a:avLst/>
            </a:prstGeom>
            <a:solidFill>
              <a:schemeClr val="tx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37"/>
                                        </p:tgtEl>
                                        <p:attrNameLst>
                                          <p:attrName>style.visibility</p:attrName>
                                        </p:attrNameLst>
                                      </p:cBhvr>
                                      <p:to>
                                        <p:strVal val="visible"/>
                                      </p:to>
                                    </p:set>
                                    <p:animEffect transition="in" filter="fade">
                                      <p:cBhvr>
                                        <p:cTn id="7" dur="1000"/>
                                        <p:tgtEl>
                                          <p:spTgt spid="3237"/>
                                        </p:tgtEl>
                                      </p:cBhvr>
                                    </p:animEffect>
                                  </p:childTnLst>
                                </p:cTn>
                              </p:par>
                              <p:par>
                                <p:cTn id="8" presetID="10" presetClass="entr" presetSubtype="0" fill="hold" nodeType="withEffect">
                                  <p:stCondLst>
                                    <p:cond delay="0"/>
                                  </p:stCondLst>
                                  <p:childTnLst>
                                    <p:set>
                                      <p:cBhvr>
                                        <p:cTn id="9" dur="1" fill="hold">
                                          <p:stCondLst>
                                            <p:cond delay="0"/>
                                          </p:stCondLst>
                                        </p:cTn>
                                        <p:tgtEl>
                                          <p:spTgt spid="3238"/>
                                        </p:tgtEl>
                                        <p:attrNameLst>
                                          <p:attrName>style.visibility</p:attrName>
                                        </p:attrNameLst>
                                      </p:cBhvr>
                                      <p:to>
                                        <p:strVal val="visible"/>
                                      </p:to>
                                    </p:set>
                                    <p:animEffect transition="in" filter="fade">
                                      <p:cBhvr>
                                        <p:cTn id="10" dur="1000"/>
                                        <p:tgtEl>
                                          <p:spTgt spid="3238"/>
                                        </p:tgtEl>
                                      </p:cBhvr>
                                    </p:animEffect>
                                  </p:childTnLst>
                                </p:cTn>
                              </p:par>
                              <p:par>
                                <p:cTn id="11" presetID="10" presetClass="entr" presetSubtype="0" fill="hold" nodeType="withEffect">
                                  <p:stCondLst>
                                    <p:cond delay="0"/>
                                  </p:stCondLst>
                                  <p:childTnLst>
                                    <p:set>
                                      <p:cBhvr>
                                        <p:cTn id="12" dur="1" fill="hold">
                                          <p:stCondLst>
                                            <p:cond delay="0"/>
                                          </p:stCondLst>
                                        </p:cTn>
                                        <p:tgtEl>
                                          <p:spTgt spid="3239"/>
                                        </p:tgtEl>
                                        <p:attrNameLst>
                                          <p:attrName>style.visibility</p:attrName>
                                        </p:attrNameLst>
                                      </p:cBhvr>
                                      <p:to>
                                        <p:strVal val="visible"/>
                                      </p:to>
                                    </p:set>
                                    <p:animEffect transition="in" filter="fade">
                                      <p:cBhvr>
                                        <p:cTn id="13" dur="1000"/>
                                        <p:tgtEl>
                                          <p:spTgt spid="3239"/>
                                        </p:tgtEl>
                                      </p:cBhvr>
                                    </p:animEffect>
                                  </p:childTnLst>
                                </p:cTn>
                              </p:par>
                              <p:par>
                                <p:cTn id="14" presetID="10" presetClass="entr" presetSubtype="0" fill="hold" nodeType="withEffect">
                                  <p:stCondLst>
                                    <p:cond delay="0"/>
                                  </p:stCondLst>
                                  <p:childTnLst>
                                    <p:set>
                                      <p:cBhvr>
                                        <p:cTn id="15" dur="1" fill="hold">
                                          <p:stCondLst>
                                            <p:cond delay="0"/>
                                          </p:stCondLst>
                                        </p:cTn>
                                        <p:tgtEl>
                                          <p:spTgt spid="3240"/>
                                        </p:tgtEl>
                                        <p:attrNameLst>
                                          <p:attrName>style.visibility</p:attrName>
                                        </p:attrNameLst>
                                      </p:cBhvr>
                                      <p:to>
                                        <p:strVal val="visible"/>
                                      </p:to>
                                    </p:set>
                                    <p:animEffect transition="in" filter="fade">
                                      <p:cBhvr>
                                        <p:cTn id="16" dur="1000"/>
                                        <p:tgtEl>
                                          <p:spTgt spid="3240"/>
                                        </p:tgtEl>
                                      </p:cBhvr>
                                    </p:animEffect>
                                  </p:childTnLst>
                                </p:cTn>
                              </p:par>
                              <p:par>
                                <p:cTn id="17" presetID="10" presetClass="entr" presetSubtype="0" fill="hold" nodeType="withEffect">
                                  <p:stCondLst>
                                    <p:cond delay="0"/>
                                  </p:stCondLst>
                                  <p:childTnLst>
                                    <p:set>
                                      <p:cBhvr>
                                        <p:cTn id="18" dur="1" fill="hold">
                                          <p:stCondLst>
                                            <p:cond delay="0"/>
                                          </p:stCondLst>
                                        </p:cTn>
                                        <p:tgtEl>
                                          <p:spTgt spid="3241"/>
                                        </p:tgtEl>
                                        <p:attrNameLst>
                                          <p:attrName>style.visibility</p:attrName>
                                        </p:attrNameLst>
                                      </p:cBhvr>
                                      <p:to>
                                        <p:strVal val="visible"/>
                                      </p:to>
                                    </p:set>
                                    <p:animEffect transition="in" filter="fade">
                                      <p:cBhvr>
                                        <p:cTn id="19" dur="1000"/>
                                        <p:tgtEl>
                                          <p:spTgt spid="3241"/>
                                        </p:tgtEl>
                                      </p:cBhvr>
                                    </p:animEffect>
                                  </p:childTnLst>
                                </p:cTn>
                              </p:par>
                              <p:par>
                                <p:cTn id="20" presetID="10" presetClass="entr" presetSubtype="0" fill="hold" nodeType="withEffect">
                                  <p:stCondLst>
                                    <p:cond delay="0"/>
                                  </p:stCondLst>
                                  <p:childTnLst>
                                    <p:set>
                                      <p:cBhvr>
                                        <p:cTn id="21" dur="1" fill="hold">
                                          <p:stCondLst>
                                            <p:cond delay="0"/>
                                          </p:stCondLst>
                                        </p:cTn>
                                        <p:tgtEl>
                                          <p:spTgt spid="3243"/>
                                        </p:tgtEl>
                                        <p:attrNameLst>
                                          <p:attrName>style.visibility</p:attrName>
                                        </p:attrNameLst>
                                      </p:cBhvr>
                                      <p:to>
                                        <p:strVal val="visible"/>
                                      </p:to>
                                    </p:set>
                                    <p:animEffect transition="in" filter="fade">
                                      <p:cBhvr>
                                        <p:cTn id="22" dur="1000"/>
                                        <p:tgtEl>
                                          <p:spTgt spid="3243"/>
                                        </p:tgtEl>
                                      </p:cBhvr>
                                    </p:animEffect>
                                  </p:childTnLst>
                                </p:cTn>
                              </p:par>
                              <p:par>
                                <p:cTn id="23" presetID="10" presetClass="entr" presetSubtype="0" fill="hold" nodeType="withEffect">
                                  <p:stCondLst>
                                    <p:cond delay="0"/>
                                  </p:stCondLst>
                                  <p:childTnLst>
                                    <p:set>
                                      <p:cBhvr>
                                        <p:cTn id="24" dur="1" fill="hold">
                                          <p:stCondLst>
                                            <p:cond delay="0"/>
                                          </p:stCondLst>
                                        </p:cTn>
                                        <p:tgtEl>
                                          <p:spTgt spid="3244"/>
                                        </p:tgtEl>
                                        <p:attrNameLst>
                                          <p:attrName>style.visibility</p:attrName>
                                        </p:attrNameLst>
                                      </p:cBhvr>
                                      <p:to>
                                        <p:strVal val="visible"/>
                                      </p:to>
                                    </p:set>
                                    <p:animEffect transition="in" filter="fade">
                                      <p:cBhvr>
                                        <p:cTn id="25" dur="1000"/>
                                        <p:tgtEl>
                                          <p:spTgt spid="3244"/>
                                        </p:tgtEl>
                                      </p:cBhvr>
                                    </p:animEffect>
                                  </p:childTnLst>
                                </p:cTn>
                              </p:par>
                              <p:par>
                                <p:cTn id="26" presetID="10" presetClass="entr" presetSubtype="0" fill="hold" nodeType="withEffect">
                                  <p:stCondLst>
                                    <p:cond delay="0"/>
                                  </p:stCondLst>
                                  <p:childTnLst>
                                    <p:set>
                                      <p:cBhvr>
                                        <p:cTn id="27" dur="1" fill="hold">
                                          <p:stCondLst>
                                            <p:cond delay="0"/>
                                          </p:stCondLst>
                                        </p:cTn>
                                        <p:tgtEl>
                                          <p:spTgt spid="3245"/>
                                        </p:tgtEl>
                                        <p:attrNameLst>
                                          <p:attrName>style.visibility</p:attrName>
                                        </p:attrNameLst>
                                      </p:cBhvr>
                                      <p:to>
                                        <p:strVal val="visible"/>
                                      </p:to>
                                    </p:set>
                                    <p:animEffect transition="in" filter="fade">
                                      <p:cBhvr>
                                        <p:cTn id="28" dur="1000"/>
                                        <p:tgtEl>
                                          <p:spTgt spid="3245"/>
                                        </p:tgtEl>
                                      </p:cBhvr>
                                    </p:animEffect>
                                  </p:childTnLst>
                                </p:cTn>
                              </p:par>
                              <p:par>
                                <p:cTn id="29" presetID="10" presetClass="entr" presetSubtype="0" fill="hold" nodeType="withEffect">
                                  <p:stCondLst>
                                    <p:cond delay="0"/>
                                  </p:stCondLst>
                                  <p:childTnLst>
                                    <p:set>
                                      <p:cBhvr>
                                        <p:cTn id="30" dur="1" fill="hold">
                                          <p:stCondLst>
                                            <p:cond delay="0"/>
                                          </p:stCondLst>
                                        </p:cTn>
                                        <p:tgtEl>
                                          <p:spTgt spid="3246"/>
                                        </p:tgtEl>
                                        <p:attrNameLst>
                                          <p:attrName>style.visibility</p:attrName>
                                        </p:attrNameLst>
                                      </p:cBhvr>
                                      <p:to>
                                        <p:strVal val="visible"/>
                                      </p:to>
                                    </p:set>
                                    <p:animEffect transition="in" filter="fade">
                                      <p:cBhvr>
                                        <p:cTn id="31" dur="1000"/>
                                        <p:tgtEl>
                                          <p:spTgt spid="3246"/>
                                        </p:tgtEl>
                                      </p:cBhvr>
                                    </p:animEffect>
                                  </p:childTnLst>
                                </p:cTn>
                              </p:par>
                              <p:par>
                                <p:cTn id="32" presetID="10" presetClass="entr" presetSubtype="0" fill="hold" nodeType="withEffect">
                                  <p:stCondLst>
                                    <p:cond delay="0"/>
                                  </p:stCondLst>
                                  <p:childTnLst>
                                    <p:set>
                                      <p:cBhvr>
                                        <p:cTn id="33" dur="1" fill="hold">
                                          <p:stCondLst>
                                            <p:cond delay="0"/>
                                          </p:stCondLst>
                                        </p:cTn>
                                        <p:tgtEl>
                                          <p:spTgt spid="3247"/>
                                        </p:tgtEl>
                                        <p:attrNameLst>
                                          <p:attrName>style.visibility</p:attrName>
                                        </p:attrNameLst>
                                      </p:cBhvr>
                                      <p:to>
                                        <p:strVal val="visible"/>
                                      </p:to>
                                    </p:set>
                                    <p:animEffect transition="in" filter="fade">
                                      <p:cBhvr>
                                        <p:cTn id="34" dur="1000"/>
                                        <p:tgtEl>
                                          <p:spTgt spid="3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227"/>
        <p:cNvGrpSpPr/>
        <p:nvPr/>
      </p:nvGrpSpPr>
      <p:grpSpPr>
        <a:xfrm>
          <a:off x="0" y="0"/>
          <a:ext cx="0" cy="0"/>
          <a:chOff x="0" y="0"/>
          <a:chExt cx="0" cy="0"/>
        </a:xfrm>
      </p:grpSpPr>
      <p:sp>
        <p:nvSpPr>
          <p:cNvPr id="36" name="Freeform 6"/>
          <p:cNvSpPr/>
          <p:nvPr/>
        </p:nvSpPr>
        <p:spPr>
          <a:xfrm>
            <a:off x="7236296" y="195486"/>
            <a:ext cx="2989788" cy="2989788"/>
          </a:xfrm>
          <a:custGeom>
            <a:avLst/>
            <a:gdLst/>
            <a:ahLst/>
            <a:cxnLst/>
            <a:rect l="l" t="t" r="r" b="b"/>
            <a:pathLst>
              <a:path w="2989788" h="2989788">
                <a:moveTo>
                  <a:pt x="0" y="0"/>
                </a:moveTo>
                <a:lnTo>
                  <a:pt x="2989788" y="0"/>
                </a:lnTo>
                <a:lnTo>
                  <a:pt x="2989788" y="2989787"/>
                </a:lnTo>
                <a:lnTo>
                  <a:pt x="0" y="298978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8"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Databases</a:t>
            </a:r>
            <a:endParaRPr dirty="0"/>
          </a:p>
        </p:txBody>
      </p:sp>
      <p:sp>
        <p:nvSpPr>
          <p:cNvPr id="2300" name="Google Shape;2300;p87"/>
          <p:cNvSpPr/>
          <p:nvPr/>
        </p:nvSpPr>
        <p:spPr>
          <a:xfrm>
            <a:off x="64703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7"/>
          <p:cNvSpPr/>
          <p:nvPr/>
        </p:nvSpPr>
        <p:spPr>
          <a:xfrm>
            <a:off x="64703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7"/>
          <p:cNvSpPr/>
          <p:nvPr/>
        </p:nvSpPr>
        <p:spPr>
          <a:xfrm>
            <a:off x="7199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7"/>
          <p:cNvSpPr/>
          <p:nvPr/>
        </p:nvSpPr>
        <p:spPr>
          <a:xfrm>
            <a:off x="7199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7"/>
          <p:cNvSpPr txBox="1"/>
          <p:nvPr/>
        </p:nvSpPr>
        <p:spPr>
          <a:xfrm>
            <a:off x="877500" y="3778558"/>
            <a:ext cx="1637400" cy="665400"/>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Efficiently stores and retrieves images associated with the application</a:t>
            </a:r>
            <a:endParaRPr sz="1000" dirty="0">
              <a:solidFill>
                <a:schemeClr val="accent6"/>
              </a:solidFill>
              <a:latin typeface="Darker Grotesque Medium"/>
              <a:ea typeface="Darker Grotesque Medium"/>
              <a:cs typeface="Darker Grotesque Medium"/>
              <a:sym typeface="Darker Grotesque Medium"/>
            </a:endParaRPr>
          </a:p>
        </p:txBody>
      </p:sp>
      <p:sp>
        <p:nvSpPr>
          <p:cNvPr id="2305" name="Google Shape;2305;p87"/>
          <p:cNvSpPr txBox="1"/>
          <p:nvPr/>
        </p:nvSpPr>
        <p:spPr>
          <a:xfrm>
            <a:off x="827584" y="2014575"/>
            <a:ext cx="18002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smtClean="0">
                <a:solidFill>
                  <a:schemeClr val="dk1"/>
                </a:solidFill>
                <a:latin typeface="Montserrat"/>
                <a:ea typeface="Montserrat"/>
                <a:cs typeface="Montserrat"/>
                <a:sym typeface="Montserrat"/>
              </a:rPr>
              <a:t>CustomerDB</a:t>
            </a:r>
            <a:endParaRPr sz="1600" b="1" dirty="0">
              <a:solidFill>
                <a:schemeClr val="dk1"/>
              </a:solidFill>
              <a:latin typeface="Montserrat"/>
              <a:ea typeface="Montserrat"/>
              <a:cs typeface="Montserrat"/>
              <a:sym typeface="Montserrat"/>
            </a:endParaRPr>
          </a:p>
        </p:txBody>
      </p:sp>
      <p:sp>
        <p:nvSpPr>
          <p:cNvPr id="2306" name="Google Shape;2306;p87"/>
          <p:cNvSpPr txBox="1"/>
          <p:nvPr/>
        </p:nvSpPr>
        <p:spPr>
          <a:xfrm>
            <a:off x="877500" y="2239050"/>
            <a:ext cx="1637400" cy="908764"/>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Storing user profiles, preferences, and relevant customer-related data</a:t>
            </a:r>
            <a:endParaRPr sz="1000" dirty="0">
              <a:solidFill>
                <a:schemeClr val="accent6"/>
              </a:solidFill>
              <a:latin typeface="Darker Grotesque Medium"/>
              <a:ea typeface="Darker Grotesque Medium"/>
              <a:cs typeface="Darker Grotesque Medium"/>
              <a:sym typeface="Darker Grotesque Medium"/>
            </a:endParaRPr>
          </a:p>
        </p:txBody>
      </p:sp>
      <p:sp>
        <p:nvSpPr>
          <p:cNvPr id="2307" name="Google Shape;2307;p87"/>
          <p:cNvSpPr txBox="1"/>
          <p:nvPr/>
        </p:nvSpPr>
        <p:spPr>
          <a:xfrm>
            <a:off x="67272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err="1" smtClean="0">
                <a:solidFill>
                  <a:schemeClr val="dk1"/>
                </a:solidFill>
                <a:latin typeface="Montserrat"/>
                <a:ea typeface="Montserrat"/>
                <a:cs typeface="Montserrat"/>
                <a:sym typeface="Montserrat"/>
              </a:rPr>
              <a:t>AuthDB</a:t>
            </a:r>
            <a:endParaRPr sz="1600" b="1" dirty="0">
              <a:solidFill>
                <a:schemeClr val="dk1"/>
              </a:solidFill>
              <a:latin typeface="Montserrat"/>
              <a:ea typeface="Montserrat"/>
              <a:cs typeface="Montserrat"/>
              <a:sym typeface="Montserrat"/>
            </a:endParaRPr>
          </a:p>
        </p:txBody>
      </p:sp>
      <p:sp>
        <p:nvSpPr>
          <p:cNvPr id="2308" name="Google Shape;2308;p87"/>
          <p:cNvSpPr txBox="1"/>
          <p:nvPr/>
        </p:nvSpPr>
        <p:spPr>
          <a:xfrm>
            <a:off x="6627900" y="2239050"/>
            <a:ext cx="1637400" cy="665400"/>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handling user authentication and authorization.</a:t>
            </a:r>
            <a:endParaRPr sz="1000" dirty="0">
              <a:solidFill>
                <a:schemeClr val="accent6"/>
              </a:solidFill>
              <a:latin typeface="Darker Grotesque Medium"/>
              <a:ea typeface="Darker Grotesque Medium"/>
              <a:cs typeface="Darker Grotesque Medium"/>
              <a:sym typeface="Darker Grotesque Medium"/>
            </a:endParaRPr>
          </a:p>
        </p:txBody>
      </p:sp>
      <p:sp>
        <p:nvSpPr>
          <p:cNvPr id="2309" name="Google Shape;2309;p87"/>
          <p:cNvSpPr txBox="1"/>
          <p:nvPr/>
        </p:nvSpPr>
        <p:spPr>
          <a:xfrm>
            <a:off x="976800" y="34479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err="1" smtClean="0">
                <a:solidFill>
                  <a:schemeClr val="dk1"/>
                </a:solidFill>
                <a:latin typeface="Montserrat"/>
                <a:ea typeface="Montserrat"/>
                <a:cs typeface="Montserrat"/>
                <a:sym typeface="Montserrat"/>
              </a:rPr>
              <a:t>ImageDB</a:t>
            </a:r>
            <a:endParaRPr sz="1600" b="1" dirty="0">
              <a:solidFill>
                <a:schemeClr val="dk1"/>
              </a:solidFill>
              <a:latin typeface="Montserrat"/>
              <a:ea typeface="Montserrat"/>
              <a:cs typeface="Montserrat"/>
              <a:sym typeface="Montserrat"/>
            </a:endParaRPr>
          </a:p>
        </p:txBody>
      </p:sp>
      <p:sp>
        <p:nvSpPr>
          <p:cNvPr id="2310" name="Google Shape;2310;p87"/>
          <p:cNvSpPr txBox="1"/>
          <p:nvPr/>
        </p:nvSpPr>
        <p:spPr>
          <a:xfrm>
            <a:off x="6516216" y="3435846"/>
            <a:ext cx="1872208"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err="1" smtClean="0">
                <a:solidFill>
                  <a:schemeClr val="dk1"/>
                </a:solidFill>
                <a:latin typeface="Montserrat"/>
                <a:ea typeface="Montserrat"/>
                <a:cs typeface="Montserrat"/>
                <a:sym typeface="Montserrat"/>
              </a:rPr>
              <a:t>RestaurantDB</a:t>
            </a:r>
            <a:endParaRPr sz="1600" b="1" dirty="0">
              <a:solidFill>
                <a:schemeClr val="dk1"/>
              </a:solidFill>
              <a:latin typeface="Montserrat"/>
              <a:ea typeface="Montserrat"/>
              <a:cs typeface="Montserrat"/>
              <a:sym typeface="Montserrat"/>
            </a:endParaRPr>
          </a:p>
        </p:txBody>
      </p:sp>
      <p:sp>
        <p:nvSpPr>
          <p:cNvPr id="2311" name="Google Shape;2311;p87"/>
          <p:cNvSpPr txBox="1"/>
          <p:nvPr/>
        </p:nvSpPr>
        <p:spPr>
          <a:xfrm>
            <a:off x="6627900" y="3673225"/>
            <a:ext cx="1637400" cy="665400"/>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Manages restaurant-related data, including menus and other details,</a:t>
            </a:r>
            <a:endParaRPr sz="1000" dirty="0">
              <a:solidFill>
                <a:schemeClr val="accent6"/>
              </a:solidFill>
              <a:latin typeface="Darker Grotesque Medium"/>
              <a:ea typeface="Darker Grotesque Medium"/>
              <a:cs typeface="Darker Grotesque Medium"/>
              <a:sym typeface="Darker Grotesque Medium"/>
            </a:endParaRPr>
          </a:p>
        </p:txBody>
      </p:sp>
      <p:cxnSp>
        <p:nvCxnSpPr>
          <p:cNvPr id="2316" name="Google Shape;2316;p87"/>
          <p:cNvCxnSpPr>
            <a:stCxn id="160" idx="0"/>
            <a:endCxn id="2303" idx="3"/>
          </p:cNvCxnSpPr>
          <p:nvPr/>
        </p:nvCxnSpPr>
        <p:spPr>
          <a:xfrm rot="16200000" flipH="1" flipV="1">
            <a:off x="2989957" y="1334742"/>
            <a:ext cx="457371" cy="1092493"/>
          </a:xfrm>
          <a:prstGeom prst="bentConnector4">
            <a:avLst>
              <a:gd name="adj1" fmla="val -49981"/>
              <a:gd name="adj2" fmla="val 71913"/>
            </a:avLst>
          </a:prstGeom>
          <a:noFill/>
          <a:ln w="9525" cap="flat" cmpd="sng">
            <a:solidFill>
              <a:schemeClr val="accent5"/>
            </a:solidFill>
            <a:prstDash val="solid"/>
            <a:round/>
            <a:headEnd type="none" w="med" len="med"/>
            <a:tailEnd type="none" w="med" len="med"/>
          </a:ln>
        </p:spPr>
      </p:cxnSp>
      <p:cxnSp>
        <p:nvCxnSpPr>
          <p:cNvPr id="2317" name="Google Shape;2317;p87"/>
          <p:cNvCxnSpPr>
            <a:stCxn id="161" idx="4"/>
            <a:endCxn id="2302" idx="3"/>
          </p:cNvCxnSpPr>
          <p:nvPr/>
        </p:nvCxnSpPr>
        <p:spPr>
          <a:xfrm rot="5400000" flipH="1">
            <a:off x="3053929" y="3161542"/>
            <a:ext cx="329447" cy="1092514"/>
          </a:xfrm>
          <a:prstGeom prst="bentConnector4">
            <a:avLst>
              <a:gd name="adj1" fmla="val -69389"/>
              <a:gd name="adj2" fmla="val 71913"/>
            </a:avLst>
          </a:prstGeom>
          <a:noFill/>
          <a:ln w="9525" cap="flat" cmpd="sng">
            <a:solidFill>
              <a:schemeClr val="accent4"/>
            </a:solidFill>
            <a:prstDash val="solid"/>
            <a:round/>
            <a:headEnd type="none" w="med" len="med"/>
            <a:tailEnd type="none" w="med" len="med"/>
          </a:ln>
        </p:spPr>
      </p:cxnSp>
      <p:cxnSp>
        <p:nvCxnSpPr>
          <p:cNvPr id="2318" name="Google Shape;2318;p87"/>
          <p:cNvCxnSpPr>
            <a:stCxn id="2300" idx="1"/>
            <a:endCxn id="162" idx="0"/>
          </p:cNvCxnSpPr>
          <p:nvPr/>
        </p:nvCxnSpPr>
        <p:spPr>
          <a:xfrm rot="10800000">
            <a:off x="5375196" y="1641643"/>
            <a:ext cx="1095200" cy="468032"/>
          </a:xfrm>
          <a:prstGeom prst="bentConnector4">
            <a:avLst>
              <a:gd name="adj1" fmla="val 28141"/>
              <a:gd name="adj2" fmla="val 148843"/>
            </a:avLst>
          </a:prstGeom>
          <a:noFill/>
          <a:ln w="9525" cap="flat" cmpd="sng">
            <a:solidFill>
              <a:schemeClr val="accent4"/>
            </a:solidFill>
            <a:prstDash val="solid"/>
            <a:round/>
            <a:headEnd type="none" w="med" len="med"/>
            <a:tailEnd type="none" w="med" len="med"/>
          </a:ln>
        </p:spPr>
      </p:cxnSp>
      <p:cxnSp>
        <p:nvCxnSpPr>
          <p:cNvPr id="2319" name="Google Shape;2319;p87"/>
          <p:cNvCxnSpPr>
            <a:stCxn id="159" idx="4"/>
            <a:endCxn id="2301" idx="1"/>
          </p:cNvCxnSpPr>
          <p:nvPr/>
        </p:nvCxnSpPr>
        <p:spPr>
          <a:xfrm rot="5400000" flipH="1" flipV="1">
            <a:off x="5752730" y="3165519"/>
            <a:ext cx="340109" cy="1095221"/>
          </a:xfrm>
          <a:prstGeom prst="bentConnector4">
            <a:avLst>
              <a:gd name="adj1" fmla="val -67214"/>
              <a:gd name="adj2" fmla="val 71859"/>
            </a:avLst>
          </a:prstGeom>
          <a:noFill/>
          <a:ln w="9525" cap="flat" cmpd="sng">
            <a:solidFill>
              <a:schemeClr val="accent4"/>
            </a:solidFill>
            <a:prstDash val="solid"/>
            <a:round/>
            <a:headEnd type="none" w="med" len="med"/>
            <a:tailEnd type="none" w="med" len="med"/>
          </a:ln>
        </p:spPr>
      </p:cxnSp>
      <p:sp>
        <p:nvSpPr>
          <p:cNvPr id="154" name="Google Shape;2820;p97"/>
          <p:cNvSpPr/>
          <p:nvPr/>
        </p:nvSpPr>
        <p:spPr>
          <a:xfrm>
            <a:off x="4045449" y="2236638"/>
            <a:ext cx="1050600" cy="1050600"/>
          </a:xfrm>
          <a:prstGeom prst="ellipse">
            <a:avLst/>
          </a:prstGeom>
          <a:solidFill>
            <a:schemeClr val="lt1"/>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nvGrpSpPr>
          <p:cNvPr id="155" name="Google Shape;2821;p97"/>
          <p:cNvGrpSpPr/>
          <p:nvPr/>
        </p:nvGrpSpPr>
        <p:grpSpPr>
          <a:xfrm>
            <a:off x="3286089" y="1641643"/>
            <a:ext cx="2567907" cy="2241541"/>
            <a:chOff x="3286089" y="1641643"/>
            <a:chExt cx="2567907" cy="2241541"/>
          </a:xfrm>
        </p:grpSpPr>
        <p:sp>
          <p:nvSpPr>
            <p:cNvPr id="158" name="Google Shape;2824;p97"/>
            <p:cNvSpPr/>
            <p:nvPr/>
          </p:nvSpPr>
          <p:spPr>
            <a:xfrm>
              <a:off x="3784475" y="1975563"/>
              <a:ext cx="1572900" cy="15729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59" name="Google Shape;2825;p97"/>
            <p:cNvSpPr/>
            <p:nvPr/>
          </p:nvSpPr>
          <p:spPr>
            <a:xfrm>
              <a:off x="4896375" y="2925584"/>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smtClean="0">
                  <a:solidFill>
                    <a:schemeClr val="lt1"/>
                  </a:solidFill>
                  <a:latin typeface="Montserrat"/>
                  <a:ea typeface="Montserrat"/>
                  <a:cs typeface="Montserrat"/>
                  <a:sym typeface="Montserrat"/>
                </a:rPr>
                <a:t>Restaurant</a:t>
              </a:r>
              <a:endParaRPr sz="1100" b="1" dirty="0">
                <a:solidFill>
                  <a:schemeClr val="lt1"/>
                </a:solidFill>
                <a:latin typeface="Montserrat"/>
                <a:ea typeface="Montserrat"/>
                <a:cs typeface="Montserrat"/>
                <a:sym typeface="Montserrat"/>
              </a:endParaRPr>
            </a:p>
          </p:txBody>
        </p:sp>
        <p:sp>
          <p:nvSpPr>
            <p:cNvPr id="160" name="Google Shape;2826;p97"/>
            <p:cNvSpPr/>
            <p:nvPr/>
          </p:nvSpPr>
          <p:spPr>
            <a:xfrm>
              <a:off x="3286089" y="1652304"/>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smtClean="0">
                  <a:solidFill>
                    <a:schemeClr val="lt1"/>
                  </a:solidFill>
                  <a:latin typeface="Montserrat"/>
                  <a:ea typeface="Montserrat"/>
                  <a:cs typeface="Montserrat"/>
                  <a:sym typeface="Montserrat"/>
                </a:rPr>
                <a:t>Customer</a:t>
              </a:r>
              <a:endParaRPr sz="1100" b="1" dirty="0">
                <a:solidFill>
                  <a:schemeClr val="lt1"/>
                </a:solidFill>
                <a:latin typeface="Montserrat"/>
                <a:ea typeface="Montserrat"/>
                <a:cs typeface="Montserrat"/>
                <a:sym typeface="Montserrat"/>
              </a:endParaRPr>
            </a:p>
          </p:txBody>
        </p:sp>
        <p:sp>
          <p:nvSpPr>
            <p:cNvPr id="161" name="Google Shape;2827;p97"/>
            <p:cNvSpPr/>
            <p:nvPr/>
          </p:nvSpPr>
          <p:spPr>
            <a:xfrm flipH="1">
              <a:off x="3286110" y="2914922"/>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smtClean="0">
                  <a:solidFill>
                    <a:schemeClr val="lt1"/>
                  </a:solidFill>
                  <a:latin typeface="Montserrat"/>
                  <a:ea typeface="Montserrat"/>
                  <a:cs typeface="Montserrat"/>
                  <a:sym typeface="Montserrat"/>
                </a:rPr>
                <a:t>Image</a:t>
              </a:r>
              <a:endParaRPr sz="1100" b="1" dirty="0">
                <a:solidFill>
                  <a:schemeClr val="lt1"/>
                </a:solidFill>
                <a:latin typeface="Montserrat"/>
                <a:ea typeface="Montserrat"/>
                <a:cs typeface="Montserrat"/>
                <a:sym typeface="Montserrat"/>
              </a:endParaRPr>
            </a:p>
          </p:txBody>
        </p:sp>
        <p:sp>
          <p:nvSpPr>
            <p:cNvPr id="162" name="Google Shape;2828;p97"/>
            <p:cNvSpPr/>
            <p:nvPr/>
          </p:nvSpPr>
          <p:spPr>
            <a:xfrm flipH="1">
              <a:off x="4896396" y="1641643"/>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smtClean="0">
                  <a:solidFill>
                    <a:schemeClr val="lt1"/>
                  </a:solidFill>
                  <a:latin typeface="Montserrat"/>
                  <a:ea typeface="Montserrat"/>
                  <a:cs typeface="Montserrat"/>
                  <a:sym typeface="Montserrat"/>
                </a:rPr>
                <a:t>Auth</a:t>
              </a:r>
              <a:endParaRPr sz="1100" b="1" dirty="0">
                <a:solidFill>
                  <a:schemeClr val="lt1"/>
                </a:solidFill>
                <a:latin typeface="Montserrat"/>
                <a:ea typeface="Montserrat"/>
                <a:cs typeface="Montserrat"/>
                <a:sym typeface="Montserrat"/>
              </a:endParaRPr>
            </a:p>
          </p:txBody>
        </p:sp>
      </p:grpSp>
      <p:sp>
        <p:nvSpPr>
          <p:cNvPr id="165" name="Google Shape;2831;p97"/>
          <p:cNvSpPr/>
          <p:nvPr/>
        </p:nvSpPr>
        <p:spPr>
          <a:xfrm>
            <a:off x="4089552" y="2278304"/>
            <a:ext cx="957600" cy="9576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nvGrpSpPr>
          <p:cNvPr id="203" name="Google Shape;9663;p68"/>
          <p:cNvGrpSpPr/>
          <p:nvPr/>
        </p:nvGrpSpPr>
        <p:grpSpPr>
          <a:xfrm>
            <a:off x="4341624" y="2541270"/>
            <a:ext cx="420811" cy="419659"/>
            <a:chOff x="-2671375" y="3597450"/>
            <a:chExt cx="292250" cy="291450"/>
          </a:xfrm>
        </p:grpSpPr>
        <p:sp>
          <p:nvSpPr>
            <p:cNvPr id="204" name="Google Shape;9664;p6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665;p6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37"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22</a:t>
            </a:r>
            <a:endParaRPr b="1" dirty="0">
              <a:latin typeface="Bauhaus 93" pitchFamily="82" charset="0"/>
            </a:endParaRPr>
          </a:p>
        </p:txBody>
      </p:sp>
      <p:sp>
        <p:nvSpPr>
          <p:cNvPr id="39"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2"/>
        <p:cNvGrpSpPr/>
        <p:nvPr/>
      </p:nvGrpSpPr>
      <p:grpSpPr>
        <a:xfrm>
          <a:off x="0" y="0"/>
          <a:ext cx="0" cy="0"/>
          <a:chOff x="0" y="0"/>
          <a:chExt cx="0" cy="0"/>
        </a:xfrm>
      </p:grpSpPr>
      <p:sp>
        <p:nvSpPr>
          <p:cNvPr id="62" name="Freeform 14"/>
          <p:cNvSpPr/>
          <p:nvPr/>
        </p:nvSpPr>
        <p:spPr>
          <a:xfrm>
            <a:off x="-756592" y="-380578"/>
            <a:ext cx="1851667" cy="2156235"/>
          </a:xfrm>
          <a:custGeom>
            <a:avLst/>
            <a:gdLst/>
            <a:ahLst/>
            <a:cxnLst/>
            <a:rect l="l" t="t" r="r" b="b"/>
            <a:pathLst>
              <a:path w="1851667" h="2156235">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4"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02;p87"/>
          <p:cNvSpPr/>
          <p:nvPr/>
        </p:nvSpPr>
        <p:spPr>
          <a:xfrm>
            <a:off x="467544" y="771550"/>
            <a:ext cx="1224136" cy="288032"/>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bg2">
                    <a:lumMod val="50000"/>
                  </a:schemeClr>
                </a:solidFill>
              </a:rPr>
              <a:t>Collections</a:t>
            </a:r>
            <a:endParaRPr dirty="0">
              <a:solidFill>
                <a:schemeClr val="bg2">
                  <a:lumMod val="50000"/>
                </a:schemeClr>
              </a:solidFill>
            </a:endParaRPr>
          </a:p>
        </p:txBody>
      </p:sp>
      <p:sp>
        <p:nvSpPr>
          <p:cNvPr id="1953" name="Google Shape;1953;p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Restaurant DB </a:t>
            </a:r>
            <a:endParaRPr dirty="0"/>
          </a:p>
        </p:txBody>
      </p:sp>
      <p:sp>
        <p:nvSpPr>
          <p:cNvPr id="1954" name="Google Shape;1954;p83"/>
          <p:cNvSpPr/>
          <p:nvPr/>
        </p:nvSpPr>
        <p:spPr>
          <a:xfrm>
            <a:off x="786400" y="3600924"/>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5" name="Google Shape;1955;p83"/>
          <p:cNvSpPr txBox="1"/>
          <p:nvPr/>
        </p:nvSpPr>
        <p:spPr>
          <a:xfrm>
            <a:off x="946900" y="3657859"/>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dk1"/>
                </a:solidFill>
                <a:latin typeface="Montserrat"/>
                <a:ea typeface="Montserrat"/>
                <a:cs typeface="Montserrat"/>
                <a:sym typeface="Montserrat"/>
              </a:rPr>
              <a:t>Order</a:t>
            </a:r>
            <a:endParaRPr sz="1800" b="1" dirty="0">
              <a:solidFill>
                <a:schemeClr val="dk1"/>
              </a:solidFill>
              <a:latin typeface="Montserrat"/>
              <a:ea typeface="Montserrat"/>
              <a:cs typeface="Montserrat"/>
              <a:sym typeface="Montserrat"/>
            </a:endParaRPr>
          </a:p>
        </p:txBody>
      </p:sp>
      <p:sp>
        <p:nvSpPr>
          <p:cNvPr id="1956" name="Google Shape;1956;p83"/>
          <p:cNvSpPr txBox="1"/>
          <p:nvPr/>
        </p:nvSpPr>
        <p:spPr>
          <a:xfrm>
            <a:off x="946900" y="3979440"/>
            <a:ext cx="1631400" cy="680542"/>
          </a:xfrm>
          <a:prstGeom prst="rect">
            <a:avLst/>
          </a:prstGeom>
          <a:noFill/>
          <a:ln>
            <a:noFill/>
          </a:ln>
        </p:spPr>
        <p:txBody>
          <a:bodyPr spcFirstLastPara="1" wrap="square" lIns="91425" tIns="91425" rIns="91425" bIns="91425" anchor="ctr" anchorCtr="0">
            <a:noAutofit/>
          </a:bodyPr>
          <a:lstStyle/>
          <a:p>
            <a:pPr lvl="0" algn="ctr"/>
            <a:r>
              <a:rPr lang="en-US" sz="1200" dirty="0" smtClean="0">
                <a:solidFill>
                  <a:schemeClr val="accent6"/>
                </a:solidFill>
              </a:rPr>
              <a:t>handles the storage and retrieval of order-related information</a:t>
            </a:r>
            <a:endParaRPr sz="1200" dirty="0">
              <a:solidFill>
                <a:schemeClr val="accent6"/>
              </a:solidFill>
              <a:latin typeface="Darker Grotesque Medium"/>
              <a:ea typeface="Darker Grotesque Medium"/>
              <a:cs typeface="Darker Grotesque Medium"/>
              <a:sym typeface="Darker Grotesque Medium"/>
            </a:endParaRPr>
          </a:p>
        </p:txBody>
      </p:sp>
      <p:sp>
        <p:nvSpPr>
          <p:cNvPr id="1957" name="Google Shape;1957;p83"/>
          <p:cNvSpPr/>
          <p:nvPr/>
        </p:nvSpPr>
        <p:spPr>
          <a:xfrm>
            <a:off x="1399010" y="2639759"/>
            <a:ext cx="727200" cy="727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3"/>
          <p:cNvSpPr/>
          <p:nvPr/>
        </p:nvSpPr>
        <p:spPr>
          <a:xfrm>
            <a:off x="3595800" y="306495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9" name="Google Shape;1959;p83"/>
          <p:cNvSpPr txBox="1"/>
          <p:nvPr/>
        </p:nvSpPr>
        <p:spPr>
          <a:xfrm>
            <a:off x="3756300" y="31378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smtClean="0">
                <a:solidFill>
                  <a:schemeClr val="dk1"/>
                </a:solidFill>
                <a:latin typeface="Montserrat"/>
                <a:ea typeface="Montserrat"/>
                <a:cs typeface="Montserrat"/>
                <a:sym typeface="Montserrat"/>
              </a:rPr>
              <a:t>Item</a:t>
            </a:r>
            <a:endParaRPr sz="1800" b="1" dirty="0">
              <a:solidFill>
                <a:schemeClr val="dk1"/>
              </a:solidFill>
              <a:latin typeface="Montserrat"/>
              <a:ea typeface="Montserrat"/>
              <a:cs typeface="Montserrat"/>
              <a:sym typeface="Montserrat"/>
            </a:endParaRPr>
          </a:p>
        </p:txBody>
      </p:sp>
      <p:sp>
        <p:nvSpPr>
          <p:cNvPr id="1960" name="Google Shape;1960;p83"/>
          <p:cNvSpPr txBox="1"/>
          <p:nvPr/>
        </p:nvSpPr>
        <p:spPr>
          <a:xfrm>
            <a:off x="3756300" y="3522240"/>
            <a:ext cx="1631400" cy="1065734"/>
          </a:xfrm>
          <a:prstGeom prst="rect">
            <a:avLst/>
          </a:prstGeom>
          <a:noFill/>
          <a:ln>
            <a:noFill/>
          </a:ln>
        </p:spPr>
        <p:txBody>
          <a:bodyPr spcFirstLastPara="1" wrap="square" lIns="91425" tIns="91425" rIns="91425" bIns="91425" anchor="ctr" anchorCtr="0">
            <a:noAutofit/>
          </a:bodyPr>
          <a:lstStyle/>
          <a:p>
            <a:pPr lvl="0" algn="ctr"/>
            <a:r>
              <a:rPr lang="en-US" sz="1200" dirty="0" smtClean="0">
                <a:solidFill>
                  <a:schemeClr val="accent6"/>
                </a:solidFill>
              </a:rPr>
              <a:t>designed to manage information about menu items.</a:t>
            </a:r>
            <a:endParaRPr sz="1200" b="1" dirty="0">
              <a:solidFill>
                <a:schemeClr val="accent6"/>
              </a:solidFill>
              <a:latin typeface="Darker Grotesque Medium"/>
              <a:ea typeface="Darker Grotesque Medium"/>
              <a:cs typeface="Darker Grotesque Medium"/>
              <a:sym typeface="Darker Grotesque Medium"/>
            </a:endParaRPr>
          </a:p>
        </p:txBody>
      </p:sp>
      <p:sp>
        <p:nvSpPr>
          <p:cNvPr id="1961" name="Google Shape;1961;p83"/>
          <p:cNvSpPr/>
          <p:nvPr/>
        </p:nvSpPr>
        <p:spPr>
          <a:xfrm>
            <a:off x="4208410" y="2119750"/>
            <a:ext cx="727200" cy="7272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3"/>
          <p:cNvSpPr/>
          <p:nvPr/>
        </p:nvSpPr>
        <p:spPr>
          <a:xfrm>
            <a:off x="6405200" y="2560894"/>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3" name="Google Shape;1963;p83"/>
          <p:cNvSpPr txBox="1"/>
          <p:nvPr/>
        </p:nvSpPr>
        <p:spPr>
          <a:xfrm>
            <a:off x="6565700" y="2633794"/>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dk1"/>
                </a:solidFill>
                <a:latin typeface="Montserrat"/>
                <a:ea typeface="Montserrat"/>
                <a:cs typeface="Montserrat"/>
                <a:sym typeface="Montserrat"/>
              </a:rPr>
              <a:t>Restaurant</a:t>
            </a:r>
            <a:endParaRPr sz="1800" b="1" dirty="0">
              <a:solidFill>
                <a:schemeClr val="dk1"/>
              </a:solidFill>
              <a:latin typeface="Montserrat"/>
              <a:ea typeface="Montserrat"/>
              <a:cs typeface="Montserrat"/>
              <a:sym typeface="Montserrat"/>
            </a:endParaRPr>
          </a:p>
        </p:txBody>
      </p:sp>
      <p:sp>
        <p:nvSpPr>
          <p:cNvPr id="1964" name="Google Shape;1964;p83"/>
          <p:cNvSpPr txBox="1"/>
          <p:nvPr/>
        </p:nvSpPr>
        <p:spPr>
          <a:xfrm>
            <a:off x="6565700" y="2955375"/>
            <a:ext cx="1631400" cy="1522934"/>
          </a:xfrm>
          <a:prstGeom prst="rect">
            <a:avLst/>
          </a:prstGeom>
          <a:noFill/>
          <a:ln>
            <a:noFill/>
          </a:ln>
        </p:spPr>
        <p:txBody>
          <a:bodyPr spcFirstLastPara="1" wrap="square" lIns="91425" tIns="91425" rIns="91425" bIns="91425" anchor="ctr" anchorCtr="0">
            <a:noAutofit/>
          </a:bodyPr>
          <a:lstStyle/>
          <a:p>
            <a:pPr lvl="0" algn="ctr"/>
            <a:r>
              <a:rPr lang="en-US" sz="1200" dirty="0" smtClean="0">
                <a:solidFill>
                  <a:schemeClr val="accent6"/>
                </a:solidFill>
              </a:rPr>
              <a:t>serves as the core repository for restaurant-related data. This includes details about different restaurants,</a:t>
            </a:r>
            <a:endParaRPr sz="1200" dirty="0">
              <a:solidFill>
                <a:schemeClr val="accent6"/>
              </a:solidFill>
              <a:latin typeface="Darker Grotesque Medium"/>
              <a:ea typeface="Darker Grotesque Medium"/>
              <a:cs typeface="Darker Grotesque Medium"/>
              <a:sym typeface="Darker Grotesque Medium"/>
            </a:endParaRPr>
          </a:p>
        </p:txBody>
      </p:sp>
      <p:sp>
        <p:nvSpPr>
          <p:cNvPr id="1965" name="Google Shape;1965;p83"/>
          <p:cNvSpPr/>
          <p:nvPr/>
        </p:nvSpPr>
        <p:spPr>
          <a:xfrm>
            <a:off x="7017810" y="1615694"/>
            <a:ext cx="727200" cy="727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7" name="Google Shape;1987;p83"/>
          <p:cNvCxnSpPr>
            <a:stCxn id="1957" idx="4"/>
          </p:cNvCxnSpPr>
          <p:nvPr/>
        </p:nvCxnSpPr>
        <p:spPr>
          <a:xfrm>
            <a:off x="1762610" y="3366959"/>
            <a:ext cx="0" cy="218100"/>
          </a:xfrm>
          <a:prstGeom prst="straightConnector1">
            <a:avLst/>
          </a:prstGeom>
          <a:noFill/>
          <a:ln w="9525" cap="flat" cmpd="sng">
            <a:solidFill>
              <a:schemeClr val="accent4"/>
            </a:solidFill>
            <a:prstDash val="solid"/>
            <a:round/>
            <a:headEnd type="none" w="med" len="med"/>
            <a:tailEnd type="none" w="med" len="med"/>
          </a:ln>
        </p:spPr>
      </p:cxnSp>
      <p:cxnSp>
        <p:nvCxnSpPr>
          <p:cNvPr id="1988" name="Google Shape;1988;p83"/>
          <p:cNvCxnSpPr>
            <a:stCxn id="1961" idx="4"/>
            <a:endCxn id="1958" idx="0"/>
          </p:cNvCxnSpPr>
          <p:nvPr/>
        </p:nvCxnSpPr>
        <p:spPr>
          <a:xfrm>
            <a:off x="4572010" y="2846950"/>
            <a:ext cx="0" cy="218100"/>
          </a:xfrm>
          <a:prstGeom prst="straightConnector1">
            <a:avLst/>
          </a:prstGeom>
          <a:noFill/>
          <a:ln w="9525" cap="flat" cmpd="sng">
            <a:solidFill>
              <a:schemeClr val="accent4"/>
            </a:solidFill>
            <a:prstDash val="solid"/>
            <a:round/>
            <a:headEnd type="none" w="med" len="med"/>
            <a:tailEnd type="none" w="med" len="med"/>
          </a:ln>
        </p:spPr>
      </p:cxnSp>
      <p:cxnSp>
        <p:nvCxnSpPr>
          <p:cNvPr id="1989" name="Google Shape;1989;p83"/>
          <p:cNvCxnSpPr>
            <a:stCxn id="1965" idx="4"/>
            <a:endCxn id="1962" idx="0"/>
          </p:cNvCxnSpPr>
          <p:nvPr/>
        </p:nvCxnSpPr>
        <p:spPr>
          <a:xfrm>
            <a:off x="7381410" y="2342894"/>
            <a:ext cx="0" cy="218100"/>
          </a:xfrm>
          <a:prstGeom prst="straightConnector1">
            <a:avLst/>
          </a:prstGeom>
          <a:noFill/>
          <a:ln w="9525" cap="flat" cmpd="sng">
            <a:solidFill>
              <a:schemeClr val="accent4"/>
            </a:solidFill>
            <a:prstDash val="solid"/>
            <a:round/>
            <a:headEnd type="none" w="med" len="med"/>
            <a:tailEnd type="none" w="med" len="med"/>
          </a:ln>
        </p:spPr>
      </p:cxnSp>
      <p:grpSp>
        <p:nvGrpSpPr>
          <p:cNvPr id="49" name="Google Shape;4269;p124"/>
          <p:cNvGrpSpPr/>
          <p:nvPr/>
        </p:nvGrpSpPr>
        <p:grpSpPr>
          <a:xfrm>
            <a:off x="1619672" y="2787774"/>
            <a:ext cx="355779" cy="353851"/>
            <a:chOff x="2378697" y="1566649"/>
            <a:chExt cx="373207" cy="371185"/>
          </a:xfrm>
        </p:grpSpPr>
        <p:sp>
          <p:nvSpPr>
            <p:cNvPr id="50" name="Google Shape;4270;p124"/>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71;p124"/>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72;p124"/>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73;p124"/>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74;p124"/>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5;p124"/>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59;p26"/>
          <p:cNvGrpSpPr/>
          <p:nvPr/>
        </p:nvGrpSpPr>
        <p:grpSpPr>
          <a:xfrm>
            <a:off x="4395459" y="2273558"/>
            <a:ext cx="372245" cy="369356"/>
            <a:chOff x="5249675" y="238125"/>
            <a:chExt cx="1897275" cy="1882550"/>
          </a:xfrm>
          <a:solidFill>
            <a:schemeClr val="accent6">
              <a:lumMod val="95000"/>
            </a:schemeClr>
          </a:solidFill>
        </p:grpSpPr>
        <p:sp>
          <p:nvSpPr>
            <p:cNvPr id="57"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219;p52"/>
          <p:cNvGrpSpPr/>
          <p:nvPr/>
        </p:nvGrpSpPr>
        <p:grpSpPr>
          <a:xfrm>
            <a:off x="7205816" y="1799982"/>
            <a:ext cx="339253" cy="339253"/>
            <a:chOff x="2678350" y="4992125"/>
            <a:chExt cx="481825" cy="481825"/>
          </a:xfrm>
          <a:solidFill>
            <a:schemeClr val="bg2">
              <a:lumMod val="90000"/>
            </a:schemeClr>
          </a:solidFill>
        </p:grpSpPr>
        <p:sp>
          <p:nvSpPr>
            <p:cNvPr id="64"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 name="Google Shape;6155;p134"/>
          <p:cNvGrpSpPr>
            <a:grpSpLocks noChangeAspect="1"/>
          </p:cNvGrpSpPr>
          <p:nvPr/>
        </p:nvGrpSpPr>
        <p:grpSpPr>
          <a:xfrm>
            <a:off x="1691680" y="987574"/>
            <a:ext cx="1224136" cy="1079810"/>
            <a:chOff x="3161917" y="2170682"/>
            <a:chExt cx="458870" cy="404737"/>
          </a:xfrm>
          <a:solidFill>
            <a:schemeClr val="accent6">
              <a:lumMod val="95000"/>
            </a:schemeClr>
          </a:solidFill>
        </p:grpSpPr>
        <p:sp>
          <p:nvSpPr>
            <p:cNvPr id="68" name="Google Shape;6156;p13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chemeClr val="accent5">
                <a:lumMod val="60000"/>
                <a:lumOff val="40000"/>
              </a:schemeClr>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9" name="Google Shape;6157;p13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grpFill/>
            <a:ln>
              <a:solidFill>
                <a:schemeClr val="accent4">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58;p13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 name="Elbow Connector 78"/>
          <p:cNvCxnSpPr>
            <a:stCxn id="1957" idx="2"/>
          </p:cNvCxnSpPr>
          <p:nvPr/>
        </p:nvCxnSpPr>
        <p:spPr>
          <a:xfrm rot="10800000" flipH="1">
            <a:off x="1399009" y="1635647"/>
            <a:ext cx="436687" cy="1367712"/>
          </a:xfrm>
          <a:prstGeom prst="bentConnector4">
            <a:avLst>
              <a:gd name="adj1" fmla="val -52349"/>
              <a:gd name="adj2" fmla="val 63292"/>
            </a:avLst>
          </a:prstGeom>
        </p:spPr>
        <p:style>
          <a:lnRef idx="1">
            <a:schemeClr val="accent1"/>
          </a:lnRef>
          <a:fillRef idx="0">
            <a:schemeClr val="accent1"/>
          </a:fillRef>
          <a:effectRef idx="0">
            <a:schemeClr val="accent1"/>
          </a:effectRef>
          <a:fontRef idx="minor">
            <a:schemeClr val="tx1"/>
          </a:fontRef>
        </p:style>
      </p:cxnSp>
      <p:cxnSp>
        <p:nvCxnSpPr>
          <p:cNvPr id="83" name="Shape 82"/>
          <p:cNvCxnSpPr>
            <a:stCxn id="1961" idx="2"/>
          </p:cNvCxnSpPr>
          <p:nvPr/>
        </p:nvCxnSpPr>
        <p:spPr>
          <a:xfrm rot="10800000">
            <a:off x="2411760" y="2067694"/>
            <a:ext cx="1796650" cy="41565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6" name="Shape 85"/>
          <p:cNvCxnSpPr>
            <a:stCxn id="1965" idx="0"/>
          </p:cNvCxnSpPr>
          <p:nvPr/>
        </p:nvCxnSpPr>
        <p:spPr>
          <a:xfrm rot="16200000" flipV="1">
            <a:off x="5014573" y="-751143"/>
            <a:ext cx="196072" cy="4537602"/>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96" name="Google Shape;8823;p58"/>
          <p:cNvGrpSpPr>
            <a:grpSpLocks noChangeAspect="1"/>
          </p:cNvGrpSpPr>
          <p:nvPr/>
        </p:nvGrpSpPr>
        <p:grpSpPr>
          <a:xfrm>
            <a:off x="2051720" y="1136670"/>
            <a:ext cx="720259" cy="722052"/>
            <a:chOff x="-3771675" y="3971775"/>
            <a:chExt cx="291300" cy="292025"/>
          </a:xfrm>
          <a:solidFill>
            <a:schemeClr val="tx1">
              <a:lumMod val="75000"/>
            </a:schemeClr>
          </a:solidFill>
        </p:grpSpPr>
        <p:sp>
          <p:nvSpPr>
            <p:cNvPr id="97"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73"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23</a:t>
            </a:r>
            <a:endParaRPr b="1" dirty="0">
              <a:latin typeface="Bauhaus 93" pitchFamily="82" charset="0"/>
            </a:endParaRPr>
          </a:p>
        </p:txBody>
      </p:sp>
      <p:sp>
        <p:nvSpPr>
          <p:cNvPr id="75"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5"/>
                                        </p:tgtEl>
                                        <p:attrNameLst>
                                          <p:attrName>style.visibility</p:attrName>
                                        </p:attrNameLst>
                                      </p:cBhvr>
                                      <p:to>
                                        <p:strVal val="visible"/>
                                      </p:to>
                                    </p:set>
                                    <p:animEffect transition="in" filter="fade">
                                      <p:cBhvr>
                                        <p:cTn id="7" dur="1000"/>
                                        <p:tgtEl>
                                          <p:spTgt spid="1955"/>
                                        </p:tgtEl>
                                      </p:cBhvr>
                                    </p:animEffect>
                                  </p:childTnLst>
                                </p:cTn>
                              </p:par>
                              <p:par>
                                <p:cTn id="8" presetID="10" presetClass="entr" presetSubtype="0" fill="hold" nodeType="withEffect">
                                  <p:stCondLst>
                                    <p:cond delay="0"/>
                                  </p:stCondLst>
                                  <p:childTnLst>
                                    <p:set>
                                      <p:cBhvr>
                                        <p:cTn id="9" dur="1" fill="hold">
                                          <p:stCondLst>
                                            <p:cond delay="0"/>
                                          </p:stCondLst>
                                        </p:cTn>
                                        <p:tgtEl>
                                          <p:spTgt spid="1956"/>
                                        </p:tgtEl>
                                        <p:attrNameLst>
                                          <p:attrName>style.visibility</p:attrName>
                                        </p:attrNameLst>
                                      </p:cBhvr>
                                      <p:to>
                                        <p:strVal val="visible"/>
                                      </p:to>
                                    </p:set>
                                    <p:animEffect transition="in" filter="fade">
                                      <p:cBhvr>
                                        <p:cTn id="10" dur="1000"/>
                                        <p:tgtEl>
                                          <p:spTgt spid="195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59"/>
                                        </p:tgtEl>
                                        <p:attrNameLst>
                                          <p:attrName>style.visibility</p:attrName>
                                        </p:attrNameLst>
                                      </p:cBhvr>
                                      <p:to>
                                        <p:strVal val="visible"/>
                                      </p:to>
                                    </p:set>
                                    <p:animEffect transition="in" filter="fade">
                                      <p:cBhvr>
                                        <p:cTn id="14" dur="1000"/>
                                        <p:tgtEl>
                                          <p:spTgt spid="1959"/>
                                        </p:tgtEl>
                                      </p:cBhvr>
                                    </p:animEffect>
                                  </p:childTnLst>
                                </p:cTn>
                              </p:par>
                              <p:par>
                                <p:cTn id="15" presetID="10" presetClass="entr" presetSubtype="0" fill="hold" nodeType="withEffect">
                                  <p:stCondLst>
                                    <p:cond delay="0"/>
                                  </p:stCondLst>
                                  <p:childTnLst>
                                    <p:set>
                                      <p:cBhvr>
                                        <p:cTn id="16" dur="1" fill="hold">
                                          <p:stCondLst>
                                            <p:cond delay="0"/>
                                          </p:stCondLst>
                                        </p:cTn>
                                        <p:tgtEl>
                                          <p:spTgt spid="1960"/>
                                        </p:tgtEl>
                                        <p:attrNameLst>
                                          <p:attrName>style.visibility</p:attrName>
                                        </p:attrNameLst>
                                      </p:cBhvr>
                                      <p:to>
                                        <p:strVal val="visible"/>
                                      </p:to>
                                    </p:set>
                                    <p:animEffect transition="in" filter="fade">
                                      <p:cBhvr>
                                        <p:cTn id="17" dur="1000"/>
                                        <p:tgtEl>
                                          <p:spTgt spid="196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963"/>
                                        </p:tgtEl>
                                        <p:attrNameLst>
                                          <p:attrName>style.visibility</p:attrName>
                                        </p:attrNameLst>
                                      </p:cBhvr>
                                      <p:to>
                                        <p:strVal val="visible"/>
                                      </p:to>
                                    </p:set>
                                    <p:animEffect transition="in" filter="fade">
                                      <p:cBhvr>
                                        <p:cTn id="21" dur="1000"/>
                                        <p:tgtEl>
                                          <p:spTgt spid="1963"/>
                                        </p:tgtEl>
                                      </p:cBhvr>
                                    </p:animEffect>
                                  </p:childTnLst>
                                </p:cTn>
                              </p:par>
                              <p:par>
                                <p:cTn id="22" presetID="10" presetClass="entr" presetSubtype="0" fill="hold" nodeType="withEffect">
                                  <p:stCondLst>
                                    <p:cond delay="0"/>
                                  </p:stCondLst>
                                  <p:childTnLst>
                                    <p:set>
                                      <p:cBhvr>
                                        <p:cTn id="23" dur="1" fill="hold">
                                          <p:stCondLst>
                                            <p:cond delay="0"/>
                                          </p:stCondLst>
                                        </p:cTn>
                                        <p:tgtEl>
                                          <p:spTgt spid="1964"/>
                                        </p:tgtEl>
                                        <p:attrNameLst>
                                          <p:attrName>style.visibility</p:attrName>
                                        </p:attrNameLst>
                                      </p:cBhvr>
                                      <p:to>
                                        <p:strVal val="visible"/>
                                      </p:to>
                                    </p:set>
                                    <p:animEffect transition="in" filter="fade">
                                      <p:cBhvr>
                                        <p:cTn id="24" dur="1000"/>
                                        <p:tgtEl>
                                          <p:spTgt spid="1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948"/>
        <p:cNvGrpSpPr/>
        <p:nvPr/>
      </p:nvGrpSpPr>
      <p:grpSpPr>
        <a:xfrm>
          <a:off x="0" y="0"/>
          <a:ext cx="0" cy="0"/>
          <a:chOff x="0" y="0"/>
          <a:chExt cx="0" cy="0"/>
        </a:xfrm>
      </p:grpSpPr>
      <p:sp>
        <p:nvSpPr>
          <p:cNvPr id="63" name="Freeform 2"/>
          <p:cNvSpPr>
            <a:spLocks noChangeAspect="1"/>
          </p:cNvSpPr>
          <p:nvPr/>
        </p:nvSpPr>
        <p:spPr>
          <a:xfrm>
            <a:off x="0" y="0"/>
            <a:ext cx="9143999"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166" b="-83166"/>
            </a:stretch>
          </a:blipFill>
        </p:spPr>
      </p:sp>
      <p:sp>
        <p:nvSpPr>
          <p:cNvPr id="93" name="Google Shape;2970;p101"/>
          <p:cNvSpPr/>
          <p:nvPr/>
        </p:nvSpPr>
        <p:spPr>
          <a:xfrm>
            <a:off x="251520" y="1419622"/>
            <a:ext cx="1989250" cy="2347736"/>
          </a:xfrm>
          <a:prstGeom prst="roundRect">
            <a:avLst/>
          </a:prstGeom>
          <a:solidFill>
            <a:schemeClr val="tx1">
              <a:lumMod val="50000"/>
              <a:alpha val="50000"/>
            </a:schemeClr>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01"/>
          <p:cNvSpPr/>
          <p:nvPr/>
        </p:nvSpPr>
        <p:spPr>
          <a:xfrm flipH="1">
            <a:off x="7517150" y="2264663"/>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01"/>
          <p:cNvSpPr txBox="1">
            <a:spLocks noGrp="1"/>
          </p:cNvSpPr>
          <p:nvPr>
            <p:ph type="title"/>
          </p:nvPr>
        </p:nvSpPr>
        <p:spPr>
          <a:xfrm flipH="1">
            <a:off x="3635896" y="1582450"/>
            <a:ext cx="3494354" cy="129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smtClean="0"/>
              <a:t>Security</a:t>
            </a:r>
            <a:br>
              <a:rPr lang="en-US" dirty="0" smtClean="0"/>
            </a:br>
            <a:r>
              <a:rPr lang="en-US" dirty="0" smtClean="0"/>
              <a:t>Measures</a:t>
            </a:r>
            <a:endParaRPr dirty="0"/>
          </a:p>
        </p:txBody>
      </p:sp>
      <p:sp>
        <p:nvSpPr>
          <p:cNvPr id="2952" name="Google Shape;2952;p101"/>
          <p:cNvSpPr txBox="1">
            <a:spLocks noGrp="1"/>
          </p:cNvSpPr>
          <p:nvPr>
            <p:ph type="title" idx="2"/>
          </p:nvPr>
        </p:nvSpPr>
        <p:spPr>
          <a:xfrm flipH="1">
            <a:off x="7491800" y="2392525"/>
            <a:ext cx="9420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06.</a:t>
            </a:r>
            <a:endParaRPr dirty="0"/>
          </a:p>
        </p:txBody>
      </p:sp>
      <p:grpSp>
        <p:nvGrpSpPr>
          <p:cNvPr id="2954" name="Google Shape;2954;p101"/>
          <p:cNvGrpSpPr/>
          <p:nvPr/>
        </p:nvGrpSpPr>
        <p:grpSpPr>
          <a:xfrm>
            <a:off x="3635896" y="3435846"/>
            <a:ext cx="825589" cy="93999"/>
            <a:chOff x="5718423" y="809024"/>
            <a:chExt cx="830071" cy="94500"/>
          </a:xfrm>
        </p:grpSpPr>
        <p:sp>
          <p:nvSpPr>
            <p:cNvPr id="2955" name="Google Shape;2955;p10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0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0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60"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24</a:t>
            </a:r>
            <a:endParaRPr b="1" dirty="0">
              <a:latin typeface="Bauhaus 93" pitchFamily="82" charset="0"/>
            </a:endParaRPr>
          </a:p>
        </p:txBody>
      </p:sp>
      <p:sp>
        <p:nvSpPr>
          <p:cNvPr id="62"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4" name="Group 4"/>
          <p:cNvGrpSpPr>
            <a:grpSpLocks noChangeAspect="1"/>
          </p:cNvGrpSpPr>
          <p:nvPr/>
        </p:nvGrpSpPr>
        <p:grpSpPr>
          <a:xfrm>
            <a:off x="899592" y="1851670"/>
            <a:ext cx="2636331" cy="1512168"/>
            <a:chOff x="0" y="0"/>
            <a:chExt cx="7981950" cy="4578350"/>
          </a:xfrm>
        </p:grpSpPr>
        <p:sp>
          <p:nvSpPr>
            <p:cNvPr id="65" name="Freeform 5"/>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66" name="Freeform 6"/>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67" name="Freeform 7"/>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68" name="Freeform 8"/>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69" name="Freeform 9"/>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t="-3278" b="-3278"/>
              </a:stretch>
            </a:blipFill>
          </p:spPr>
        </p:sp>
      </p:grpSp>
      <p:sp>
        <p:nvSpPr>
          <p:cNvPr id="70" name="Freeform 7"/>
          <p:cNvSpPr>
            <a:spLocks noChangeAspect="1"/>
          </p:cNvSpPr>
          <p:nvPr/>
        </p:nvSpPr>
        <p:spPr>
          <a:xfrm>
            <a:off x="-2556792" y="-2033326"/>
            <a:ext cx="4320480" cy="4066652"/>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5">
              <a:alphaModFix amt="16000"/>
            </a:blip>
            <a:stretch>
              <a:fillRect/>
            </a:stretch>
          </a:blipFill>
        </p:spPr>
      </p:sp>
      <p:sp>
        <p:nvSpPr>
          <p:cNvPr id="71" name="Freeform 7"/>
          <p:cNvSpPr>
            <a:spLocks noChangeAspect="1"/>
          </p:cNvSpPr>
          <p:nvPr/>
        </p:nvSpPr>
        <p:spPr>
          <a:xfrm>
            <a:off x="8388424" y="2479204"/>
            <a:ext cx="2830593" cy="2664296"/>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5">
              <a:alphaModFix amt="16000"/>
            </a:blip>
            <a:stretch>
              <a:fillRect/>
            </a:stretch>
          </a:blipFill>
        </p:spPr>
      </p:sp>
      <p:grpSp>
        <p:nvGrpSpPr>
          <p:cNvPr id="76" name="Group 75"/>
          <p:cNvGrpSpPr/>
          <p:nvPr/>
        </p:nvGrpSpPr>
        <p:grpSpPr>
          <a:xfrm>
            <a:off x="1962984" y="3110478"/>
            <a:ext cx="510600" cy="486850"/>
            <a:chOff x="-512847" y="4301126"/>
            <a:chExt cx="510600" cy="486850"/>
          </a:xfrm>
        </p:grpSpPr>
        <p:sp>
          <p:nvSpPr>
            <p:cNvPr id="73" name="Google Shape;1381;p48"/>
            <p:cNvSpPr/>
            <p:nvPr/>
          </p:nvSpPr>
          <p:spPr>
            <a:xfrm>
              <a:off x="-512847" y="4301126"/>
              <a:ext cx="510600" cy="486850"/>
            </a:xfrm>
            <a:custGeom>
              <a:avLst/>
              <a:gdLst/>
              <a:ahLst/>
              <a:cxnLst/>
              <a:rect l="l" t="t" r="r" b="b"/>
              <a:pathLst>
                <a:path w="944" h="931" extrusionOk="0">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bg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1382;p48"/>
            <p:cNvSpPr/>
            <p:nvPr/>
          </p:nvSpPr>
          <p:spPr>
            <a:xfrm>
              <a:off x="-402727" y="4459803"/>
              <a:ext cx="287662" cy="123529"/>
            </a:xfrm>
            <a:custGeom>
              <a:avLst/>
              <a:gdLst/>
              <a:ahLst/>
              <a:cxnLst/>
              <a:rect l="l" t="t" r="r" b="b"/>
              <a:pathLst>
                <a:path w="537" h="230" extrusionOk="0">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1383;p48"/>
            <p:cNvSpPr/>
            <p:nvPr/>
          </p:nvSpPr>
          <p:spPr>
            <a:xfrm>
              <a:off x="-404972" y="4511851"/>
              <a:ext cx="287662" cy="159861"/>
            </a:xfrm>
            <a:custGeom>
              <a:avLst/>
              <a:gdLst/>
              <a:ahLst/>
              <a:cxnLst/>
              <a:rect l="l" t="t" r="r" b="b"/>
              <a:pathLst>
                <a:path w="537" h="298" extrusionOk="0">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8" name="Google Shape;9620;p68"/>
          <p:cNvGrpSpPr/>
          <p:nvPr/>
        </p:nvGrpSpPr>
        <p:grpSpPr>
          <a:xfrm>
            <a:off x="3059832" y="1707654"/>
            <a:ext cx="423079" cy="420811"/>
            <a:chOff x="-3031325" y="3597450"/>
            <a:chExt cx="293825" cy="292250"/>
          </a:xfrm>
          <a:solidFill>
            <a:schemeClr val="accent1">
              <a:lumMod val="50000"/>
            </a:schemeClr>
          </a:solidFill>
        </p:grpSpPr>
        <p:sp>
          <p:nvSpPr>
            <p:cNvPr id="79" name="Google Shape;9621;p6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622;p6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623;p6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624;p6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2964;p101"/>
          <p:cNvSpPr/>
          <p:nvPr/>
        </p:nvSpPr>
        <p:spPr>
          <a:xfrm>
            <a:off x="-3252493" y="1962038"/>
            <a:ext cx="368650" cy="424575"/>
          </a:xfrm>
          <a:custGeom>
            <a:avLst/>
            <a:gdLst/>
            <a:ahLst/>
            <a:cxnLst/>
            <a:rect l="l" t="t" r="r" b="b"/>
            <a:pathLst>
              <a:path w="14746" h="16983" extrusionOk="0">
                <a:moveTo>
                  <a:pt x="14746" y="16982"/>
                </a:moveTo>
                <a:lnTo>
                  <a:pt x="0" y="16982"/>
                </a:lnTo>
                <a:lnTo>
                  <a:pt x="0" y="0"/>
                </a:lnTo>
                <a:lnTo>
                  <a:pt x="14746" y="0"/>
                </a:ln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65;p101"/>
          <p:cNvSpPr/>
          <p:nvPr/>
        </p:nvSpPr>
        <p:spPr>
          <a:xfrm>
            <a:off x="-3513843" y="2372313"/>
            <a:ext cx="891350" cy="142675"/>
          </a:xfrm>
          <a:custGeom>
            <a:avLst/>
            <a:gdLst/>
            <a:ahLst/>
            <a:cxnLst/>
            <a:rect l="l" t="t" r="r" b="b"/>
            <a:pathLst>
              <a:path w="35654" h="5707" extrusionOk="0">
                <a:moveTo>
                  <a:pt x="0" y="5707"/>
                </a:moveTo>
                <a:lnTo>
                  <a:pt x="0" y="5707"/>
                </a:lnTo>
                <a:cubicBezTo>
                  <a:pt x="0" y="2580"/>
                  <a:pt x="2580" y="0"/>
                  <a:pt x="5707" y="0"/>
                </a:cubicBezTo>
                <a:lnTo>
                  <a:pt x="29947" y="0"/>
                </a:lnTo>
                <a:cubicBezTo>
                  <a:pt x="33074" y="0"/>
                  <a:pt x="35654" y="2580"/>
                  <a:pt x="35654" y="5707"/>
                </a:cubicBezTo>
                <a:lnTo>
                  <a:pt x="35654" y="5707"/>
                </a:ln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66;p101"/>
          <p:cNvSpPr/>
          <p:nvPr/>
        </p:nvSpPr>
        <p:spPr>
          <a:xfrm>
            <a:off x="-3492896" y="-1208050"/>
            <a:ext cx="2145600" cy="1208050"/>
          </a:xfrm>
          <a:custGeom>
            <a:avLst/>
            <a:gdLst/>
            <a:ahLst/>
            <a:cxnLst/>
            <a:rect l="l" t="t" r="r" b="b"/>
            <a:pathLst>
              <a:path w="85824" h="48322" extrusionOk="0">
                <a:moveTo>
                  <a:pt x="85824" y="48322"/>
                </a:moveTo>
                <a:lnTo>
                  <a:pt x="0" y="48322"/>
                </a:lnTo>
                <a:lnTo>
                  <a:pt x="0" y="5912"/>
                </a:lnTo>
                <a:cubicBezTo>
                  <a:pt x="0" y="2671"/>
                  <a:pt x="2648" y="1"/>
                  <a:pt x="5912" y="1"/>
                </a:cubicBezTo>
                <a:lnTo>
                  <a:pt x="79912" y="1"/>
                </a:lnTo>
                <a:cubicBezTo>
                  <a:pt x="83176" y="1"/>
                  <a:pt x="85824" y="2671"/>
                  <a:pt x="85824" y="5912"/>
                </a:cubicBezTo>
                <a:close/>
              </a:path>
            </a:pathLst>
          </a:custGeom>
          <a:solidFill>
            <a:schemeClr val="accent1"/>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67;p101"/>
          <p:cNvSpPr/>
          <p:nvPr/>
        </p:nvSpPr>
        <p:spPr>
          <a:xfrm>
            <a:off x="-4139268" y="1878138"/>
            <a:ext cx="2143900" cy="195175"/>
          </a:xfrm>
          <a:custGeom>
            <a:avLst/>
            <a:gdLst/>
            <a:ahLst/>
            <a:cxnLst/>
            <a:rect l="l" t="t" r="r" b="b"/>
            <a:pathLst>
              <a:path w="85756" h="7807" extrusionOk="0">
                <a:moveTo>
                  <a:pt x="79524" y="7807"/>
                </a:moveTo>
                <a:lnTo>
                  <a:pt x="5958" y="7807"/>
                </a:lnTo>
                <a:cubicBezTo>
                  <a:pt x="2671" y="7807"/>
                  <a:pt x="1" y="5136"/>
                  <a:pt x="1" y="1850"/>
                </a:cubicBezTo>
                <a:lnTo>
                  <a:pt x="1" y="1"/>
                </a:lnTo>
                <a:lnTo>
                  <a:pt x="85756" y="1"/>
                </a:lnTo>
                <a:lnTo>
                  <a:pt x="85756" y="1553"/>
                </a:lnTo>
                <a:cubicBezTo>
                  <a:pt x="85756" y="4999"/>
                  <a:pt x="82971" y="7807"/>
                  <a:pt x="79524" y="7807"/>
                </a:cubicBezTo>
                <a:close/>
              </a:path>
            </a:pathLst>
          </a:custGeom>
          <a:solidFill>
            <a:schemeClr val="accent3"/>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68;p101"/>
          <p:cNvSpPr/>
          <p:nvPr/>
        </p:nvSpPr>
        <p:spPr>
          <a:xfrm>
            <a:off x="-3129818" y="1912963"/>
            <a:ext cx="125575" cy="125550"/>
          </a:xfrm>
          <a:custGeom>
            <a:avLst/>
            <a:gdLst/>
            <a:ahLst/>
            <a:cxnLst/>
            <a:rect l="l" t="t" r="r" b="b"/>
            <a:pathLst>
              <a:path w="5023" h="5022" extrusionOk="0">
                <a:moveTo>
                  <a:pt x="5022" y="2511"/>
                </a:moveTo>
                <a:cubicBezTo>
                  <a:pt x="5022" y="3903"/>
                  <a:pt x="3881" y="5022"/>
                  <a:pt x="2512" y="5022"/>
                </a:cubicBezTo>
                <a:cubicBezTo>
                  <a:pt x="1119" y="5022"/>
                  <a:pt x="1" y="3903"/>
                  <a:pt x="1" y="2511"/>
                </a:cubicBezTo>
                <a:cubicBezTo>
                  <a:pt x="1" y="1119"/>
                  <a:pt x="1119" y="0"/>
                  <a:pt x="2512" y="0"/>
                </a:cubicBezTo>
                <a:cubicBezTo>
                  <a:pt x="3881" y="0"/>
                  <a:pt x="5022" y="1119"/>
                  <a:pt x="5022" y="2511"/>
                </a:cubicBezTo>
                <a:close/>
              </a:path>
            </a:pathLst>
          </a:custGeom>
          <a:solidFill>
            <a:schemeClr val="accent4"/>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69;p101"/>
          <p:cNvSpPr/>
          <p:nvPr/>
        </p:nvSpPr>
        <p:spPr>
          <a:xfrm>
            <a:off x="-3112693" y="1930638"/>
            <a:ext cx="90750" cy="90200"/>
          </a:xfrm>
          <a:custGeom>
            <a:avLst/>
            <a:gdLst/>
            <a:ahLst/>
            <a:cxnLst/>
            <a:rect l="l" t="t" r="r" b="b"/>
            <a:pathLst>
              <a:path w="3630" h="3608" extrusionOk="0">
                <a:moveTo>
                  <a:pt x="3630" y="1804"/>
                </a:moveTo>
                <a:cubicBezTo>
                  <a:pt x="3630" y="2808"/>
                  <a:pt x="2831" y="3607"/>
                  <a:pt x="1827" y="3607"/>
                </a:cubicBezTo>
                <a:cubicBezTo>
                  <a:pt x="822" y="3607"/>
                  <a:pt x="1" y="2808"/>
                  <a:pt x="1" y="1804"/>
                </a:cubicBezTo>
                <a:cubicBezTo>
                  <a:pt x="1" y="800"/>
                  <a:pt x="822" y="1"/>
                  <a:pt x="1827" y="1"/>
                </a:cubicBezTo>
                <a:cubicBezTo>
                  <a:pt x="2831" y="1"/>
                  <a:pt x="3630" y="800"/>
                  <a:pt x="3630" y="1804"/>
                </a:cubicBezTo>
                <a:close/>
              </a:path>
            </a:pathLst>
          </a:custGeom>
          <a:solidFill>
            <a:schemeClr val="accent3"/>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71;p101"/>
          <p:cNvSpPr/>
          <p:nvPr/>
        </p:nvSpPr>
        <p:spPr>
          <a:xfrm>
            <a:off x="-2196752" y="-1532706"/>
            <a:ext cx="1989250" cy="1123600"/>
          </a:xfrm>
          <a:custGeom>
            <a:avLst/>
            <a:gdLst/>
            <a:ahLst/>
            <a:cxnLst/>
            <a:rect l="l" t="t" r="r" b="b"/>
            <a:pathLst>
              <a:path w="79570" h="44944" extrusionOk="0">
                <a:moveTo>
                  <a:pt x="79570" y="44944"/>
                </a:moveTo>
                <a:lnTo>
                  <a:pt x="1" y="44944"/>
                </a:lnTo>
                <a:lnTo>
                  <a:pt x="1" y="3721"/>
                </a:lnTo>
                <a:cubicBezTo>
                  <a:pt x="1" y="1667"/>
                  <a:pt x="1690" y="1"/>
                  <a:pt x="3744" y="1"/>
                </a:cubicBezTo>
                <a:lnTo>
                  <a:pt x="75827" y="1"/>
                </a:lnTo>
                <a:cubicBezTo>
                  <a:pt x="77881" y="1"/>
                  <a:pt x="79570" y="1667"/>
                  <a:pt x="79570" y="3721"/>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72;p101"/>
          <p:cNvSpPr/>
          <p:nvPr/>
        </p:nvSpPr>
        <p:spPr>
          <a:xfrm>
            <a:off x="1331640" y="2067694"/>
            <a:ext cx="1019750" cy="308725"/>
          </a:xfrm>
          <a:custGeom>
            <a:avLst/>
            <a:gdLst/>
            <a:ahLst/>
            <a:cxnLst/>
            <a:rect l="l" t="t" r="r" b="b"/>
            <a:pathLst>
              <a:path w="40790" h="12349" extrusionOk="0">
                <a:moveTo>
                  <a:pt x="39260" y="12349"/>
                </a:moveTo>
                <a:lnTo>
                  <a:pt x="1530" y="12349"/>
                </a:lnTo>
                <a:cubicBezTo>
                  <a:pt x="686" y="12349"/>
                  <a:pt x="1" y="11664"/>
                  <a:pt x="1" y="10843"/>
                </a:cubicBezTo>
                <a:lnTo>
                  <a:pt x="1" y="1530"/>
                </a:lnTo>
                <a:cubicBezTo>
                  <a:pt x="1" y="685"/>
                  <a:pt x="686" y="1"/>
                  <a:pt x="1530" y="1"/>
                </a:cubicBezTo>
                <a:lnTo>
                  <a:pt x="39260" y="1"/>
                </a:lnTo>
                <a:cubicBezTo>
                  <a:pt x="40105" y="1"/>
                  <a:pt x="40790" y="685"/>
                  <a:pt x="40790" y="1530"/>
                </a:cubicBezTo>
                <a:lnTo>
                  <a:pt x="40790" y="10843"/>
                </a:lnTo>
                <a:cubicBezTo>
                  <a:pt x="40790" y="11664"/>
                  <a:pt x="40105" y="12349"/>
                  <a:pt x="39260" y="12349"/>
                </a:cubicBezTo>
                <a:close/>
              </a:path>
            </a:pathLst>
          </a:custGeom>
          <a:solidFill>
            <a:schemeClr val="dk2">
              <a:alpha val="62000"/>
            </a:schemeClr>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74;p101"/>
          <p:cNvSpPr/>
          <p:nvPr/>
        </p:nvSpPr>
        <p:spPr>
          <a:xfrm>
            <a:off x="2411760" y="2067694"/>
            <a:ext cx="761825" cy="988925"/>
          </a:xfrm>
          <a:custGeom>
            <a:avLst/>
            <a:gdLst/>
            <a:ahLst/>
            <a:cxnLst/>
            <a:rect l="l" t="t" r="r" b="b"/>
            <a:pathLst>
              <a:path w="30473" h="39557" extrusionOk="0">
                <a:moveTo>
                  <a:pt x="28966" y="39557"/>
                </a:moveTo>
                <a:lnTo>
                  <a:pt x="1530" y="39557"/>
                </a:lnTo>
                <a:cubicBezTo>
                  <a:pt x="686" y="39557"/>
                  <a:pt x="1" y="38872"/>
                  <a:pt x="1" y="38051"/>
                </a:cubicBezTo>
                <a:lnTo>
                  <a:pt x="1" y="1530"/>
                </a:lnTo>
                <a:cubicBezTo>
                  <a:pt x="1" y="686"/>
                  <a:pt x="686" y="1"/>
                  <a:pt x="1530" y="1"/>
                </a:cubicBezTo>
                <a:lnTo>
                  <a:pt x="28966" y="1"/>
                </a:lnTo>
                <a:cubicBezTo>
                  <a:pt x="29788" y="1"/>
                  <a:pt x="30473" y="686"/>
                  <a:pt x="30473" y="1530"/>
                </a:cubicBezTo>
                <a:lnTo>
                  <a:pt x="30473" y="38051"/>
                </a:lnTo>
                <a:cubicBezTo>
                  <a:pt x="30473" y="38872"/>
                  <a:pt x="29788" y="39557"/>
                  <a:pt x="28966" y="39557"/>
                </a:cubicBezTo>
                <a:close/>
              </a:path>
            </a:pathLst>
          </a:custGeom>
          <a:solidFill>
            <a:schemeClr val="dk2">
              <a:alpha val="62000"/>
            </a:schemeClr>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973;p101"/>
          <p:cNvSpPr/>
          <p:nvPr/>
        </p:nvSpPr>
        <p:spPr>
          <a:xfrm>
            <a:off x="1331640" y="2447506"/>
            <a:ext cx="1019750" cy="628300"/>
          </a:xfrm>
          <a:custGeom>
            <a:avLst/>
            <a:gdLst/>
            <a:ahLst/>
            <a:cxnLst/>
            <a:rect l="l" t="t" r="r" b="b"/>
            <a:pathLst>
              <a:path w="40790" h="25132" extrusionOk="0">
                <a:moveTo>
                  <a:pt x="39260" y="25131"/>
                </a:moveTo>
                <a:lnTo>
                  <a:pt x="1530" y="25131"/>
                </a:lnTo>
                <a:cubicBezTo>
                  <a:pt x="686" y="25131"/>
                  <a:pt x="1" y="24447"/>
                  <a:pt x="1" y="23602"/>
                </a:cubicBezTo>
                <a:lnTo>
                  <a:pt x="1" y="1530"/>
                </a:lnTo>
                <a:cubicBezTo>
                  <a:pt x="1" y="686"/>
                  <a:pt x="686" y="1"/>
                  <a:pt x="1530" y="1"/>
                </a:cubicBezTo>
                <a:lnTo>
                  <a:pt x="39260" y="1"/>
                </a:lnTo>
                <a:cubicBezTo>
                  <a:pt x="40105" y="1"/>
                  <a:pt x="40790" y="686"/>
                  <a:pt x="40790" y="1530"/>
                </a:cubicBezTo>
                <a:lnTo>
                  <a:pt x="40790" y="23602"/>
                </a:lnTo>
                <a:cubicBezTo>
                  <a:pt x="40790" y="24447"/>
                  <a:pt x="40105" y="25131"/>
                  <a:pt x="39260" y="25131"/>
                </a:cubicBezTo>
                <a:close/>
              </a:path>
            </a:pathLst>
          </a:custGeom>
          <a:solidFill>
            <a:schemeClr val="dk2">
              <a:alpha val="62000"/>
            </a:schemeClr>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roup 127"/>
          <p:cNvGrpSpPr/>
          <p:nvPr/>
        </p:nvGrpSpPr>
        <p:grpSpPr>
          <a:xfrm>
            <a:off x="1926372" y="2211710"/>
            <a:ext cx="655100" cy="727575"/>
            <a:chOff x="-3391718" y="938888"/>
            <a:chExt cx="655100" cy="727575"/>
          </a:xfrm>
        </p:grpSpPr>
        <p:sp>
          <p:nvSpPr>
            <p:cNvPr id="98" name="Google Shape;2975;p101"/>
            <p:cNvSpPr/>
            <p:nvPr/>
          </p:nvSpPr>
          <p:spPr>
            <a:xfrm>
              <a:off x="-3391718" y="938888"/>
              <a:ext cx="655100" cy="727575"/>
            </a:xfrm>
            <a:custGeom>
              <a:avLst/>
              <a:gdLst/>
              <a:ahLst/>
              <a:cxnLst/>
              <a:rect l="l" t="t" r="r" b="b"/>
              <a:pathLst>
                <a:path w="26204" h="29103" extrusionOk="0">
                  <a:moveTo>
                    <a:pt x="23921" y="4200"/>
                  </a:moveTo>
                  <a:cubicBezTo>
                    <a:pt x="19995" y="3972"/>
                    <a:pt x="16799" y="2785"/>
                    <a:pt x="14060" y="480"/>
                  </a:cubicBezTo>
                  <a:cubicBezTo>
                    <a:pt x="13513" y="0"/>
                    <a:pt x="12714" y="0"/>
                    <a:pt x="12166" y="480"/>
                  </a:cubicBezTo>
                  <a:cubicBezTo>
                    <a:pt x="9427" y="2785"/>
                    <a:pt x="6231" y="3972"/>
                    <a:pt x="2305" y="4200"/>
                  </a:cubicBezTo>
                  <a:cubicBezTo>
                    <a:pt x="1552" y="4246"/>
                    <a:pt x="936" y="4862"/>
                    <a:pt x="936" y="5615"/>
                  </a:cubicBezTo>
                  <a:cubicBezTo>
                    <a:pt x="799" y="13673"/>
                    <a:pt x="0" y="24332"/>
                    <a:pt x="12600" y="28988"/>
                  </a:cubicBezTo>
                  <a:cubicBezTo>
                    <a:pt x="12942" y="29103"/>
                    <a:pt x="13284" y="29103"/>
                    <a:pt x="13627" y="28988"/>
                  </a:cubicBezTo>
                  <a:cubicBezTo>
                    <a:pt x="26204" y="24332"/>
                    <a:pt x="25427" y="13673"/>
                    <a:pt x="25291" y="5615"/>
                  </a:cubicBezTo>
                  <a:cubicBezTo>
                    <a:pt x="25291" y="4862"/>
                    <a:pt x="24674" y="4246"/>
                    <a:pt x="23921" y="4200"/>
                  </a:cubicBezTo>
                  <a:close/>
                </a:path>
              </a:pathLst>
            </a:custGeom>
            <a:solidFill>
              <a:schemeClr val="accent3"/>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976;p101"/>
            <p:cNvSpPr/>
            <p:nvPr/>
          </p:nvSpPr>
          <p:spPr>
            <a:xfrm>
              <a:off x="-3356343" y="982263"/>
              <a:ext cx="584925" cy="649400"/>
            </a:xfrm>
            <a:custGeom>
              <a:avLst/>
              <a:gdLst/>
              <a:ahLst/>
              <a:cxnLst/>
              <a:rect l="l" t="t" r="r" b="b"/>
              <a:pathLst>
                <a:path w="23397" h="25976" extrusionOk="0">
                  <a:moveTo>
                    <a:pt x="21342" y="3743"/>
                  </a:moveTo>
                  <a:cubicBezTo>
                    <a:pt x="17827" y="3538"/>
                    <a:pt x="14996" y="2488"/>
                    <a:pt x="12531" y="411"/>
                  </a:cubicBezTo>
                  <a:cubicBezTo>
                    <a:pt x="12052" y="0"/>
                    <a:pt x="11344" y="0"/>
                    <a:pt x="10865" y="411"/>
                  </a:cubicBezTo>
                  <a:cubicBezTo>
                    <a:pt x="8400" y="2488"/>
                    <a:pt x="5547" y="3538"/>
                    <a:pt x="2055" y="3743"/>
                  </a:cubicBezTo>
                  <a:cubicBezTo>
                    <a:pt x="1370" y="3766"/>
                    <a:pt x="822" y="4337"/>
                    <a:pt x="822" y="4999"/>
                  </a:cubicBezTo>
                  <a:cubicBezTo>
                    <a:pt x="708" y="12189"/>
                    <a:pt x="0" y="21730"/>
                    <a:pt x="11253" y="25861"/>
                  </a:cubicBezTo>
                  <a:cubicBezTo>
                    <a:pt x="11527" y="25975"/>
                    <a:pt x="11847" y="25975"/>
                    <a:pt x="12143" y="25861"/>
                  </a:cubicBezTo>
                  <a:cubicBezTo>
                    <a:pt x="23396" y="21730"/>
                    <a:pt x="22689" y="12189"/>
                    <a:pt x="22574" y="4999"/>
                  </a:cubicBezTo>
                  <a:cubicBezTo>
                    <a:pt x="22574" y="4337"/>
                    <a:pt x="22027" y="3766"/>
                    <a:pt x="21342" y="3743"/>
                  </a:cubicBezTo>
                  <a:close/>
                </a:path>
              </a:pathLst>
            </a:custGeom>
            <a:solidFill>
              <a:schemeClr val="accent4"/>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77;p101"/>
            <p:cNvSpPr/>
            <p:nvPr/>
          </p:nvSpPr>
          <p:spPr>
            <a:xfrm>
              <a:off x="-3236518" y="1467863"/>
              <a:ext cx="25" cy="3450"/>
            </a:xfrm>
            <a:custGeom>
              <a:avLst/>
              <a:gdLst/>
              <a:ahLst/>
              <a:cxnLst/>
              <a:rect l="l" t="t" r="r" b="b"/>
              <a:pathLst>
                <a:path w="1" h="138" extrusionOk="0">
                  <a:moveTo>
                    <a:pt x="1" y="137"/>
                  </a:moveTo>
                  <a:cubicBezTo>
                    <a:pt x="1" y="0"/>
                    <a:pt x="1" y="92"/>
                    <a:pt x="1" y="137"/>
                  </a:cubicBezTo>
                  <a:close/>
                </a:path>
              </a:pathLst>
            </a:custGeom>
            <a:solidFill>
              <a:srgbClr val="FF907C"/>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978;p101"/>
            <p:cNvSpPr/>
            <p:nvPr/>
          </p:nvSpPr>
          <p:spPr>
            <a:xfrm>
              <a:off x="-2891293" y="1467288"/>
              <a:ext cx="25" cy="6875"/>
            </a:xfrm>
            <a:custGeom>
              <a:avLst/>
              <a:gdLst/>
              <a:ahLst/>
              <a:cxnLst/>
              <a:rect l="l" t="t" r="r" b="b"/>
              <a:pathLst>
                <a:path w="1" h="275" extrusionOk="0">
                  <a:moveTo>
                    <a:pt x="1" y="274"/>
                  </a:moveTo>
                  <a:cubicBezTo>
                    <a:pt x="1" y="229"/>
                    <a:pt x="1" y="1"/>
                    <a:pt x="1" y="274"/>
                  </a:cubicBezTo>
                  <a:close/>
                </a:path>
              </a:pathLst>
            </a:custGeom>
            <a:solidFill>
              <a:srgbClr val="FF907C"/>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79;p101"/>
            <p:cNvSpPr/>
            <p:nvPr/>
          </p:nvSpPr>
          <p:spPr>
            <a:xfrm>
              <a:off x="-3155493" y="1079838"/>
              <a:ext cx="183200" cy="222000"/>
            </a:xfrm>
            <a:custGeom>
              <a:avLst/>
              <a:gdLst/>
              <a:ahLst/>
              <a:cxnLst/>
              <a:rect l="l" t="t" r="r" b="b"/>
              <a:pathLst>
                <a:path w="7328" h="8880" extrusionOk="0">
                  <a:moveTo>
                    <a:pt x="3653" y="8879"/>
                  </a:moveTo>
                  <a:cubicBezTo>
                    <a:pt x="5684" y="8879"/>
                    <a:pt x="7328" y="6893"/>
                    <a:pt x="7328" y="4428"/>
                  </a:cubicBezTo>
                  <a:cubicBezTo>
                    <a:pt x="7328" y="1986"/>
                    <a:pt x="6780" y="0"/>
                    <a:pt x="3653" y="0"/>
                  </a:cubicBezTo>
                  <a:cubicBezTo>
                    <a:pt x="549" y="0"/>
                    <a:pt x="1" y="1986"/>
                    <a:pt x="1" y="4428"/>
                  </a:cubicBezTo>
                  <a:cubicBezTo>
                    <a:pt x="1" y="6893"/>
                    <a:pt x="1644" y="8879"/>
                    <a:pt x="3653" y="8879"/>
                  </a:cubicBezTo>
                  <a:close/>
                </a:path>
              </a:pathLst>
            </a:custGeom>
            <a:solidFill>
              <a:srgbClr val="FFAE48"/>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980;p101"/>
            <p:cNvSpPr/>
            <p:nvPr/>
          </p:nvSpPr>
          <p:spPr>
            <a:xfrm>
              <a:off x="-3236518" y="1310363"/>
              <a:ext cx="345250" cy="223725"/>
            </a:xfrm>
            <a:custGeom>
              <a:avLst/>
              <a:gdLst/>
              <a:ahLst/>
              <a:cxnLst/>
              <a:rect l="l" t="t" r="r" b="b"/>
              <a:pathLst>
                <a:path w="13810" h="8949" extrusionOk="0">
                  <a:moveTo>
                    <a:pt x="13810" y="6255"/>
                  </a:moveTo>
                  <a:cubicBezTo>
                    <a:pt x="13741" y="1986"/>
                    <a:pt x="13171" y="777"/>
                    <a:pt x="8902" y="1"/>
                  </a:cubicBezTo>
                  <a:cubicBezTo>
                    <a:pt x="8902" y="1"/>
                    <a:pt x="8309" y="777"/>
                    <a:pt x="6894" y="777"/>
                  </a:cubicBezTo>
                  <a:cubicBezTo>
                    <a:pt x="5501" y="777"/>
                    <a:pt x="4908" y="1"/>
                    <a:pt x="4908" y="1"/>
                  </a:cubicBezTo>
                  <a:cubicBezTo>
                    <a:pt x="685" y="754"/>
                    <a:pt x="92" y="1964"/>
                    <a:pt x="1" y="6118"/>
                  </a:cubicBezTo>
                  <a:cubicBezTo>
                    <a:pt x="1" y="6460"/>
                    <a:pt x="1" y="6483"/>
                    <a:pt x="1" y="6437"/>
                  </a:cubicBezTo>
                  <a:cubicBezTo>
                    <a:pt x="1" y="6506"/>
                    <a:pt x="1" y="6643"/>
                    <a:pt x="1" y="6894"/>
                  </a:cubicBezTo>
                  <a:cubicBezTo>
                    <a:pt x="1" y="6894"/>
                    <a:pt x="1005" y="8948"/>
                    <a:pt x="6894" y="8948"/>
                  </a:cubicBezTo>
                  <a:cubicBezTo>
                    <a:pt x="12783" y="8948"/>
                    <a:pt x="13810" y="6894"/>
                    <a:pt x="13810" y="6894"/>
                  </a:cubicBezTo>
                  <a:lnTo>
                    <a:pt x="13810" y="6551"/>
                  </a:lnTo>
                  <a:cubicBezTo>
                    <a:pt x="13810" y="6574"/>
                    <a:pt x="13810" y="6529"/>
                    <a:pt x="13810" y="6255"/>
                  </a:cubicBezTo>
                  <a:close/>
                </a:path>
              </a:pathLst>
            </a:custGeom>
            <a:solidFill>
              <a:srgbClr val="FFAE48"/>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981;p101"/>
            <p:cNvSpPr/>
            <p:nvPr/>
          </p:nvSpPr>
          <p:spPr>
            <a:xfrm>
              <a:off x="-3155493" y="1079838"/>
              <a:ext cx="183200" cy="222000"/>
            </a:xfrm>
            <a:custGeom>
              <a:avLst/>
              <a:gdLst/>
              <a:ahLst/>
              <a:cxnLst/>
              <a:rect l="l" t="t" r="r" b="b"/>
              <a:pathLst>
                <a:path w="7328" h="8880" extrusionOk="0">
                  <a:moveTo>
                    <a:pt x="3653" y="8879"/>
                  </a:moveTo>
                  <a:cubicBezTo>
                    <a:pt x="5684" y="8879"/>
                    <a:pt x="7328" y="6893"/>
                    <a:pt x="7328" y="4428"/>
                  </a:cubicBezTo>
                  <a:cubicBezTo>
                    <a:pt x="7328" y="1986"/>
                    <a:pt x="6780" y="0"/>
                    <a:pt x="3653" y="0"/>
                  </a:cubicBezTo>
                  <a:cubicBezTo>
                    <a:pt x="549" y="0"/>
                    <a:pt x="1" y="1986"/>
                    <a:pt x="1" y="4428"/>
                  </a:cubicBezTo>
                  <a:cubicBezTo>
                    <a:pt x="1" y="6893"/>
                    <a:pt x="1644" y="8879"/>
                    <a:pt x="3653" y="8879"/>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982;p101"/>
            <p:cNvSpPr/>
            <p:nvPr/>
          </p:nvSpPr>
          <p:spPr>
            <a:xfrm>
              <a:off x="-3236518" y="1310363"/>
              <a:ext cx="345250" cy="223725"/>
            </a:xfrm>
            <a:custGeom>
              <a:avLst/>
              <a:gdLst/>
              <a:ahLst/>
              <a:cxnLst/>
              <a:rect l="l" t="t" r="r" b="b"/>
              <a:pathLst>
                <a:path w="13810" h="8949" extrusionOk="0">
                  <a:moveTo>
                    <a:pt x="13810" y="6255"/>
                  </a:moveTo>
                  <a:cubicBezTo>
                    <a:pt x="13741" y="1986"/>
                    <a:pt x="13171" y="777"/>
                    <a:pt x="8902" y="1"/>
                  </a:cubicBezTo>
                  <a:cubicBezTo>
                    <a:pt x="8902" y="1"/>
                    <a:pt x="8309" y="777"/>
                    <a:pt x="6894" y="777"/>
                  </a:cubicBezTo>
                  <a:cubicBezTo>
                    <a:pt x="5501" y="777"/>
                    <a:pt x="4908" y="1"/>
                    <a:pt x="4908" y="1"/>
                  </a:cubicBezTo>
                  <a:cubicBezTo>
                    <a:pt x="685" y="754"/>
                    <a:pt x="92" y="1964"/>
                    <a:pt x="1" y="6118"/>
                  </a:cubicBezTo>
                  <a:cubicBezTo>
                    <a:pt x="1" y="6460"/>
                    <a:pt x="1" y="6483"/>
                    <a:pt x="1" y="6437"/>
                  </a:cubicBezTo>
                  <a:cubicBezTo>
                    <a:pt x="1" y="6506"/>
                    <a:pt x="1" y="6643"/>
                    <a:pt x="1" y="6894"/>
                  </a:cubicBezTo>
                  <a:cubicBezTo>
                    <a:pt x="1" y="6894"/>
                    <a:pt x="1005" y="8948"/>
                    <a:pt x="6894" y="8948"/>
                  </a:cubicBezTo>
                  <a:cubicBezTo>
                    <a:pt x="12783" y="8948"/>
                    <a:pt x="13810" y="6894"/>
                    <a:pt x="13810" y="6894"/>
                  </a:cubicBezTo>
                  <a:lnTo>
                    <a:pt x="13810" y="6551"/>
                  </a:lnTo>
                  <a:cubicBezTo>
                    <a:pt x="13810" y="6574"/>
                    <a:pt x="13810" y="6529"/>
                    <a:pt x="13810" y="6255"/>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983;p101"/>
            <p:cNvSpPr/>
            <p:nvPr/>
          </p:nvSpPr>
          <p:spPr>
            <a:xfrm>
              <a:off x="-2927793" y="1508938"/>
              <a:ext cx="160925" cy="114725"/>
            </a:xfrm>
            <a:custGeom>
              <a:avLst/>
              <a:gdLst/>
              <a:ahLst/>
              <a:cxnLst/>
              <a:rect l="l" t="t" r="r" b="b"/>
              <a:pathLst>
                <a:path w="6437" h="4589" extrusionOk="0">
                  <a:moveTo>
                    <a:pt x="2693" y="4429"/>
                  </a:moveTo>
                  <a:cubicBezTo>
                    <a:pt x="2579" y="4520"/>
                    <a:pt x="2420" y="4589"/>
                    <a:pt x="2260" y="4589"/>
                  </a:cubicBezTo>
                  <a:lnTo>
                    <a:pt x="2237" y="4589"/>
                  </a:lnTo>
                  <a:cubicBezTo>
                    <a:pt x="2054" y="4589"/>
                    <a:pt x="1895" y="4497"/>
                    <a:pt x="1780" y="4383"/>
                  </a:cubicBezTo>
                  <a:lnTo>
                    <a:pt x="251" y="2671"/>
                  </a:lnTo>
                  <a:cubicBezTo>
                    <a:pt x="0" y="2397"/>
                    <a:pt x="23" y="2009"/>
                    <a:pt x="297" y="1758"/>
                  </a:cubicBezTo>
                  <a:lnTo>
                    <a:pt x="297" y="1758"/>
                  </a:lnTo>
                  <a:cubicBezTo>
                    <a:pt x="548" y="1530"/>
                    <a:pt x="959" y="1553"/>
                    <a:pt x="1187" y="1804"/>
                  </a:cubicBezTo>
                  <a:lnTo>
                    <a:pt x="1872" y="2580"/>
                  </a:lnTo>
                  <a:cubicBezTo>
                    <a:pt x="2123" y="2831"/>
                    <a:pt x="2534" y="2854"/>
                    <a:pt x="2785" y="2603"/>
                  </a:cubicBezTo>
                  <a:lnTo>
                    <a:pt x="5296" y="229"/>
                  </a:lnTo>
                  <a:cubicBezTo>
                    <a:pt x="5547" y="1"/>
                    <a:pt x="5957" y="1"/>
                    <a:pt x="6209" y="252"/>
                  </a:cubicBezTo>
                  <a:cubicBezTo>
                    <a:pt x="6437" y="526"/>
                    <a:pt x="6414" y="914"/>
                    <a:pt x="6163" y="1165"/>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2984;p101"/>
          <p:cNvGrpSpPr/>
          <p:nvPr/>
        </p:nvGrpSpPr>
        <p:grpSpPr>
          <a:xfrm>
            <a:off x="971600" y="1635646"/>
            <a:ext cx="761852" cy="363056"/>
            <a:chOff x="1406975" y="1473825"/>
            <a:chExt cx="620300" cy="295600"/>
          </a:xfrm>
        </p:grpSpPr>
        <p:sp>
          <p:nvSpPr>
            <p:cNvPr id="113" name="Google Shape;2985;p101"/>
            <p:cNvSpPr/>
            <p:nvPr/>
          </p:nvSpPr>
          <p:spPr>
            <a:xfrm>
              <a:off x="1406975" y="1641025"/>
              <a:ext cx="620300" cy="128400"/>
            </a:xfrm>
            <a:custGeom>
              <a:avLst/>
              <a:gdLst/>
              <a:ahLst/>
              <a:cxnLst/>
              <a:rect l="l" t="t" r="r" b="b"/>
              <a:pathLst>
                <a:path w="24812" h="5136" extrusionOk="0">
                  <a:moveTo>
                    <a:pt x="22757" y="5136"/>
                  </a:moveTo>
                  <a:lnTo>
                    <a:pt x="2055" y="5136"/>
                  </a:lnTo>
                  <a:cubicBezTo>
                    <a:pt x="914" y="5136"/>
                    <a:pt x="1" y="4200"/>
                    <a:pt x="1" y="3082"/>
                  </a:cubicBezTo>
                  <a:lnTo>
                    <a:pt x="1" y="2055"/>
                  </a:lnTo>
                  <a:cubicBezTo>
                    <a:pt x="1" y="913"/>
                    <a:pt x="914" y="0"/>
                    <a:pt x="2055" y="0"/>
                  </a:cubicBezTo>
                  <a:lnTo>
                    <a:pt x="22757" y="0"/>
                  </a:lnTo>
                  <a:cubicBezTo>
                    <a:pt x="23899" y="0"/>
                    <a:pt x="24812" y="913"/>
                    <a:pt x="24812" y="2055"/>
                  </a:cubicBezTo>
                  <a:lnTo>
                    <a:pt x="24812" y="3082"/>
                  </a:lnTo>
                  <a:cubicBezTo>
                    <a:pt x="24812" y="4200"/>
                    <a:pt x="23899" y="5136"/>
                    <a:pt x="22757" y="5136"/>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986;p101"/>
            <p:cNvSpPr/>
            <p:nvPr/>
          </p:nvSpPr>
          <p:spPr>
            <a:xfrm>
              <a:off x="1456050" y="1682675"/>
              <a:ext cx="44525" cy="42825"/>
            </a:xfrm>
            <a:custGeom>
              <a:avLst/>
              <a:gdLst/>
              <a:ahLst/>
              <a:cxnLst/>
              <a:rect l="l" t="t" r="r" b="b"/>
              <a:pathLst>
                <a:path w="1781" h="1713" extrusionOk="0">
                  <a:moveTo>
                    <a:pt x="1302" y="845"/>
                  </a:moveTo>
                  <a:lnTo>
                    <a:pt x="1781" y="1119"/>
                  </a:lnTo>
                  <a:lnTo>
                    <a:pt x="1553" y="1461"/>
                  </a:lnTo>
                  <a:lnTo>
                    <a:pt x="1073" y="1187"/>
                  </a:lnTo>
                  <a:lnTo>
                    <a:pt x="1096" y="1712"/>
                  </a:lnTo>
                  <a:lnTo>
                    <a:pt x="685" y="1712"/>
                  </a:lnTo>
                  <a:lnTo>
                    <a:pt x="685" y="1187"/>
                  </a:lnTo>
                  <a:lnTo>
                    <a:pt x="206" y="1461"/>
                  </a:lnTo>
                  <a:lnTo>
                    <a:pt x="1" y="1119"/>
                  </a:lnTo>
                  <a:lnTo>
                    <a:pt x="480" y="845"/>
                  </a:lnTo>
                  <a:lnTo>
                    <a:pt x="1" y="594"/>
                  </a:lnTo>
                  <a:lnTo>
                    <a:pt x="206" y="229"/>
                  </a:lnTo>
                  <a:lnTo>
                    <a:pt x="685" y="526"/>
                  </a:lnTo>
                  <a:lnTo>
                    <a:pt x="685" y="1"/>
                  </a:lnTo>
                  <a:lnTo>
                    <a:pt x="1096" y="1"/>
                  </a:lnTo>
                  <a:lnTo>
                    <a:pt x="1073" y="526"/>
                  </a:lnTo>
                  <a:lnTo>
                    <a:pt x="1553" y="229"/>
                  </a:lnTo>
                  <a:lnTo>
                    <a:pt x="1781"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987;p101"/>
            <p:cNvSpPr/>
            <p:nvPr/>
          </p:nvSpPr>
          <p:spPr>
            <a:xfrm>
              <a:off x="1509700" y="1682675"/>
              <a:ext cx="44525" cy="42825"/>
            </a:xfrm>
            <a:custGeom>
              <a:avLst/>
              <a:gdLst/>
              <a:ahLst/>
              <a:cxnLst/>
              <a:rect l="l" t="t" r="r" b="b"/>
              <a:pathLst>
                <a:path w="1781" h="1713" extrusionOk="0">
                  <a:moveTo>
                    <a:pt x="1301" y="845"/>
                  </a:moveTo>
                  <a:lnTo>
                    <a:pt x="1780" y="1119"/>
                  </a:lnTo>
                  <a:lnTo>
                    <a:pt x="1552" y="1461"/>
                  </a:lnTo>
                  <a:lnTo>
                    <a:pt x="1073" y="1187"/>
                  </a:lnTo>
                  <a:lnTo>
                    <a:pt x="1096" y="1712"/>
                  </a:lnTo>
                  <a:lnTo>
                    <a:pt x="685" y="1712"/>
                  </a:lnTo>
                  <a:lnTo>
                    <a:pt x="685" y="1187"/>
                  </a:lnTo>
                  <a:lnTo>
                    <a:pt x="206" y="1461"/>
                  </a:lnTo>
                  <a:lnTo>
                    <a:pt x="0" y="1119"/>
                  </a:lnTo>
                  <a:lnTo>
                    <a:pt x="479" y="845"/>
                  </a:lnTo>
                  <a:lnTo>
                    <a:pt x="0" y="594"/>
                  </a:lnTo>
                  <a:lnTo>
                    <a:pt x="206" y="229"/>
                  </a:lnTo>
                  <a:lnTo>
                    <a:pt x="685" y="526"/>
                  </a:lnTo>
                  <a:lnTo>
                    <a:pt x="685" y="1"/>
                  </a:lnTo>
                  <a:lnTo>
                    <a:pt x="1096" y="1"/>
                  </a:lnTo>
                  <a:lnTo>
                    <a:pt x="1073" y="526"/>
                  </a:lnTo>
                  <a:lnTo>
                    <a:pt x="1552" y="229"/>
                  </a:lnTo>
                  <a:lnTo>
                    <a:pt x="1780"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988;p101"/>
            <p:cNvSpPr/>
            <p:nvPr/>
          </p:nvSpPr>
          <p:spPr>
            <a:xfrm>
              <a:off x="1563325" y="1682675"/>
              <a:ext cx="44550" cy="42825"/>
            </a:xfrm>
            <a:custGeom>
              <a:avLst/>
              <a:gdLst/>
              <a:ahLst/>
              <a:cxnLst/>
              <a:rect l="l" t="t" r="r" b="b"/>
              <a:pathLst>
                <a:path w="1782" h="1713" extrusionOk="0">
                  <a:moveTo>
                    <a:pt x="1302" y="845"/>
                  </a:moveTo>
                  <a:lnTo>
                    <a:pt x="1781" y="1119"/>
                  </a:lnTo>
                  <a:lnTo>
                    <a:pt x="1553" y="1461"/>
                  </a:lnTo>
                  <a:lnTo>
                    <a:pt x="1073" y="1187"/>
                  </a:lnTo>
                  <a:lnTo>
                    <a:pt x="1096" y="1712"/>
                  </a:lnTo>
                  <a:lnTo>
                    <a:pt x="685" y="1712"/>
                  </a:lnTo>
                  <a:lnTo>
                    <a:pt x="685" y="1187"/>
                  </a:lnTo>
                  <a:lnTo>
                    <a:pt x="206" y="1461"/>
                  </a:lnTo>
                  <a:lnTo>
                    <a:pt x="1" y="1119"/>
                  </a:lnTo>
                  <a:lnTo>
                    <a:pt x="480" y="845"/>
                  </a:lnTo>
                  <a:lnTo>
                    <a:pt x="1" y="594"/>
                  </a:lnTo>
                  <a:lnTo>
                    <a:pt x="206" y="229"/>
                  </a:lnTo>
                  <a:lnTo>
                    <a:pt x="685" y="526"/>
                  </a:lnTo>
                  <a:lnTo>
                    <a:pt x="685" y="1"/>
                  </a:lnTo>
                  <a:lnTo>
                    <a:pt x="1096" y="1"/>
                  </a:lnTo>
                  <a:lnTo>
                    <a:pt x="1073" y="526"/>
                  </a:lnTo>
                  <a:lnTo>
                    <a:pt x="1553" y="229"/>
                  </a:lnTo>
                  <a:lnTo>
                    <a:pt x="1781"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989;p101"/>
            <p:cNvSpPr/>
            <p:nvPr/>
          </p:nvSpPr>
          <p:spPr>
            <a:xfrm>
              <a:off x="1616975" y="1682675"/>
              <a:ext cx="44525" cy="42825"/>
            </a:xfrm>
            <a:custGeom>
              <a:avLst/>
              <a:gdLst/>
              <a:ahLst/>
              <a:cxnLst/>
              <a:rect l="l" t="t" r="r" b="b"/>
              <a:pathLst>
                <a:path w="1781" h="1713" extrusionOk="0">
                  <a:moveTo>
                    <a:pt x="1301" y="845"/>
                  </a:moveTo>
                  <a:lnTo>
                    <a:pt x="1781" y="1119"/>
                  </a:lnTo>
                  <a:lnTo>
                    <a:pt x="1552" y="1461"/>
                  </a:lnTo>
                  <a:lnTo>
                    <a:pt x="1073" y="1187"/>
                  </a:lnTo>
                  <a:lnTo>
                    <a:pt x="1096" y="1712"/>
                  </a:lnTo>
                  <a:lnTo>
                    <a:pt x="685" y="1712"/>
                  </a:lnTo>
                  <a:lnTo>
                    <a:pt x="685" y="1187"/>
                  </a:lnTo>
                  <a:lnTo>
                    <a:pt x="206" y="1461"/>
                  </a:lnTo>
                  <a:lnTo>
                    <a:pt x="0" y="1119"/>
                  </a:lnTo>
                  <a:lnTo>
                    <a:pt x="480" y="845"/>
                  </a:lnTo>
                  <a:lnTo>
                    <a:pt x="0" y="594"/>
                  </a:lnTo>
                  <a:lnTo>
                    <a:pt x="206" y="229"/>
                  </a:lnTo>
                  <a:lnTo>
                    <a:pt x="685" y="526"/>
                  </a:lnTo>
                  <a:lnTo>
                    <a:pt x="685" y="1"/>
                  </a:lnTo>
                  <a:lnTo>
                    <a:pt x="1096" y="1"/>
                  </a:lnTo>
                  <a:lnTo>
                    <a:pt x="1073" y="526"/>
                  </a:lnTo>
                  <a:lnTo>
                    <a:pt x="1552" y="229"/>
                  </a:lnTo>
                  <a:lnTo>
                    <a:pt x="1781"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990;p101"/>
            <p:cNvSpPr/>
            <p:nvPr/>
          </p:nvSpPr>
          <p:spPr>
            <a:xfrm>
              <a:off x="1670600" y="1682675"/>
              <a:ext cx="43975" cy="42825"/>
            </a:xfrm>
            <a:custGeom>
              <a:avLst/>
              <a:gdLst/>
              <a:ahLst/>
              <a:cxnLst/>
              <a:rect l="l" t="t" r="r" b="b"/>
              <a:pathLst>
                <a:path w="1759" h="1713" extrusionOk="0">
                  <a:moveTo>
                    <a:pt x="1302" y="845"/>
                  </a:moveTo>
                  <a:lnTo>
                    <a:pt x="1758" y="1119"/>
                  </a:lnTo>
                  <a:lnTo>
                    <a:pt x="1553" y="1461"/>
                  </a:lnTo>
                  <a:lnTo>
                    <a:pt x="1074" y="1187"/>
                  </a:lnTo>
                  <a:lnTo>
                    <a:pt x="1096" y="1712"/>
                  </a:lnTo>
                  <a:lnTo>
                    <a:pt x="686" y="1712"/>
                  </a:lnTo>
                  <a:lnTo>
                    <a:pt x="686" y="1187"/>
                  </a:lnTo>
                  <a:lnTo>
                    <a:pt x="206" y="1461"/>
                  </a:lnTo>
                  <a:lnTo>
                    <a:pt x="1" y="1119"/>
                  </a:lnTo>
                  <a:lnTo>
                    <a:pt x="480" y="845"/>
                  </a:lnTo>
                  <a:lnTo>
                    <a:pt x="1" y="594"/>
                  </a:lnTo>
                  <a:lnTo>
                    <a:pt x="206" y="229"/>
                  </a:lnTo>
                  <a:lnTo>
                    <a:pt x="686" y="526"/>
                  </a:lnTo>
                  <a:lnTo>
                    <a:pt x="686" y="1"/>
                  </a:lnTo>
                  <a:lnTo>
                    <a:pt x="1096" y="1"/>
                  </a:lnTo>
                  <a:lnTo>
                    <a:pt x="1074" y="526"/>
                  </a:lnTo>
                  <a:lnTo>
                    <a:pt x="1553"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991;p101"/>
            <p:cNvSpPr/>
            <p:nvPr/>
          </p:nvSpPr>
          <p:spPr>
            <a:xfrm>
              <a:off x="1724250" y="1682675"/>
              <a:ext cx="43950" cy="42825"/>
            </a:xfrm>
            <a:custGeom>
              <a:avLst/>
              <a:gdLst/>
              <a:ahLst/>
              <a:cxnLst/>
              <a:rect l="l" t="t" r="r" b="b"/>
              <a:pathLst>
                <a:path w="1758" h="1713" extrusionOk="0">
                  <a:moveTo>
                    <a:pt x="1301" y="845"/>
                  </a:moveTo>
                  <a:lnTo>
                    <a:pt x="1758" y="1119"/>
                  </a:lnTo>
                  <a:lnTo>
                    <a:pt x="1553" y="1461"/>
                  </a:lnTo>
                  <a:lnTo>
                    <a:pt x="1073" y="1187"/>
                  </a:lnTo>
                  <a:lnTo>
                    <a:pt x="1096" y="1712"/>
                  </a:lnTo>
                  <a:lnTo>
                    <a:pt x="685" y="1712"/>
                  </a:lnTo>
                  <a:lnTo>
                    <a:pt x="685" y="1187"/>
                  </a:lnTo>
                  <a:lnTo>
                    <a:pt x="206" y="1461"/>
                  </a:lnTo>
                  <a:lnTo>
                    <a:pt x="0" y="1119"/>
                  </a:lnTo>
                  <a:lnTo>
                    <a:pt x="480" y="845"/>
                  </a:lnTo>
                  <a:lnTo>
                    <a:pt x="0" y="594"/>
                  </a:lnTo>
                  <a:lnTo>
                    <a:pt x="206" y="229"/>
                  </a:lnTo>
                  <a:lnTo>
                    <a:pt x="685" y="526"/>
                  </a:lnTo>
                  <a:lnTo>
                    <a:pt x="685" y="1"/>
                  </a:lnTo>
                  <a:lnTo>
                    <a:pt x="1096" y="1"/>
                  </a:lnTo>
                  <a:lnTo>
                    <a:pt x="1073" y="526"/>
                  </a:lnTo>
                  <a:lnTo>
                    <a:pt x="1553"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992;p101"/>
            <p:cNvSpPr/>
            <p:nvPr/>
          </p:nvSpPr>
          <p:spPr>
            <a:xfrm>
              <a:off x="1777900" y="1682675"/>
              <a:ext cx="43950" cy="42825"/>
            </a:xfrm>
            <a:custGeom>
              <a:avLst/>
              <a:gdLst/>
              <a:ahLst/>
              <a:cxnLst/>
              <a:rect l="l" t="t" r="r" b="b"/>
              <a:pathLst>
                <a:path w="1758" h="1713" extrusionOk="0">
                  <a:moveTo>
                    <a:pt x="1301" y="845"/>
                  </a:moveTo>
                  <a:lnTo>
                    <a:pt x="1758" y="1119"/>
                  </a:lnTo>
                  <a:lnTo>
                    <a:pt x="1552" y="1461"/>
                  </a:lnTo>
                  <a:lnTo>
                    <a:pt x="1073" y="1187"/>
                  </a:lnTo>
                  <a:lnTo>
                    <a:pt x="1096" y="1712"/>
                  </a:lnTo>
                  <a:lnTo>
                    <a:pt x="685" y="1712"/>
                  </a:lnTo>
                  <a:lnTo>
                    <a:pt x="685" y="1187"/>
                  </a:lnTo>
                  <a:lnTo>
                    <a:pt x="205" y="1461"/>
                  </a:lnTo>
                  <a:lnTo>
                    <a:pt x="0" y="1119"/>
                  </a:lnTo>
                  <a:lnTo>
                    <a:pt x="479" y="845"/>
                  </a:lnTo>
                  <a:lnTo>
                    <a:pt x="0" y="594"/>
                  </a:lnTo>
                  <a:lnTo>
                    <a:pt x="205" y="229"/>
                  </a:lnTo>
                  <a:lnTo>
                    <a:pt x="685" y="526"/>
                  </a:lnTo>
                  <a:lnTo>
                    <a:pt x="685" y="1"/>
                  </a:lnTo>
                  <a:lnTo>
                    <a:pt x="1096" y="1"/>
                  </a:lnTo>
                  <a:lnTo>
                    <a:pt x="1073" y="526"/>
                  </a:lnTo>
                  <a:lnTo>
                    <a:pt x="1552"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993;p101"/>
            <p:cNvSpPr/>
            <p:nvPr/>
          </p:nvSpPr>
          <p:spPr>
            <a:xfrm>
              <a:off x="1831525" y="1682675"/>
              <a:ext cx="43975" cy="42825"/>
            </a:xfrm>
            <a:custGeom>
              <a:avLst/>
              <a:gdLst/>
              <a:ahLst/>
              <a:cxnLst/>
              <a:rect l="l" t="t" r="r" b="b"/>
              <a:pathLst>
                <a:path w="1759" h="1713" extrusionOk="0">
                  <a:moveTo>
                    <a:pt x="1302" y="845"/>
                  </a:moveTo>
                  <a:lnTo>
                    <a:pt x="1758" y="1119"/>
                  </a:lnTo>
                  <a:lnTo>
                    <a:pt x="1553" y="1461"/>
                  </a:lnTo>
                  <a:lnTo>
                    <a:pt x="1073" y="1187"/>
                  </a:lnTo>
                  <a:lnTo>
                    <a:pt x="1073" y="1712"/>
                  </a:lnTo>
                  <a:lnTo>
                    <a:pt x="685" y="1712"/>
                  </a:lnTo>
                  <a:lnTo>
                    <a:pt x="685" y="1187"/>
                  </a:lnTo>
                  <a:lnTo>
                    <a:pt x="206" y="1461"/>
                  </a:lnTo>
                  <a:lnTo>
                    <a:pt x="1" y="1119"/>
                  </a:lnTo>
                  <a:lnTo>
                    <a:pt x="457" y="845"/>
                  </a:lnTo>
                  <a:lnTo>
                    <a:pt x="1" y="594"/>
                  </a:lnTo>
                  <a:lnTo>
                    <a:pt x="206" y="229"/>
                  </a:lnTo>
                  <a:lnTo>
                    <a:pt x="685" y="526"/>
                  </a:lnTo>
                  <a:lnTo>
                    <a:pt x="685" y="1"/>
                  </a:lnTo>
                  <a:lnTo>
                    <a:pt x="1073" y="1"/>
                  </a:lnTo>
                  <a:lnTo>
                    <a:pt x="1073" y="526"/>
                  </a:lnTo>
                  <a:lnTo>
                    <a:pt x="1553"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994;p101"/>
            <p:cNvSpPr/>
            <p:nvPr/>
          </p:nvSpPr>
          <p:spPr>
            <a:xfrm>
              <a:off x="1885175" y="1682675"/>
              <a:ext cx="43950" cy="42825"/>
            </a:xfrm>
            <a:custGeom>
              <a:avLst/>
              <a:gdLst/>
              <a:ahLst/>
              <a:cxnLst/>
              <a:rect l="l" t="t" r="r" b="b"/>
              <a:pathLst>
                <a:path w="1758" h="1713" extrusionOk="0">
                  <a:moveTo>
                    <a:pt x="1301" y="845"/>
                  </a:moveTo>
                  <a:lnTo>
                    <a:pt x="1758" y="1119"/>
                  </a:lnTo>
                  <a:lnTo>
                    <a:pt x="1552" y="1461"/>
                  </a:lnTo>
                  <a:lnTo>
                    <a:pt x="1073" y="1187"/>
                  </a:lnTo>
                  <a:lnTo>
                    <a:pt x="1073" y="1712"/>
                  </a:lnTo>
                  <a:lnTo>
                    <a:pt x="685" y="1712"/>
                  </a:lnTo>
                  <a:lnTo>
                    <a:pt x="685" y="1187"/>
                  </a:lnTo>
                  <a:lnTo>
                    <a:pt x="206" y="1461"/>
                  </a:lnTo>
                  <a:lnTo>
                    <a:pt x="0" y="1119"/>
                  </a:lnTo>
                  <a:lnTo>
                    <a:pt x="457" y="845"/>
                  </a:lnTo>
                  <a:lnTo>
                    <a:pt x="0" y="594"/>
                  </a:lnTo>
                  <a:lnTo>
                    <a:pt x="206" y="229"/>
                  </a:lnTo>
                  <a:lnTo>
                    <a:pt x="685" y="526"/>
                  </a:lnTo>
                  <a:lnTo>
                    <a:pt x="685" y="1"/>
                  </a:lnTo>
                  <a:lnTo>
                    <a:pt x="1073" y="1"/>
                  </a:lnTo>
                  <a:lnTo>
                    <a:pt x="1073" y="526"/>
                  </a:lnTo>
                  <a:lnTo>
                    <a:pt x="1552"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995;p101"/>
            <p:cNvSpPr/>
            <p:nvPr/>
          </p:nvSpPr>
          <p:spPr>
            <a:xfrm>
              <a:off x="1938800" y="1682675"/>
              <a:ext cx="43975" cy="42825"/>
            </a:xfrm>
            <a:custGeom>
              <a:avLst/>
              <a:gdLst/>
              <a:ahLst/>
              <a:cxnLst/>
              <a:rect l="l" t="t" r="r" b="b"/>
              <a:pathLst>
                <a:path w="1759" h="1713" extrusionOk="0">
                  <a:moveTo>
                    <a:pt x="1302" y="845"/>
                  </a:moveTo>
                  <a:lnTo>
                    <a:pt x="1758" y="1119"/>
                  </a:lnTo>
                  <a:lnTo>
                    <a:pt x="1553" y="1461"/>
                  </a:lnTo>
                  <a:lnTo>
                    <a:pt x="1074" y="1187"/>
                  </a:lnTo>
                  <a:lnTo>
                    <a:pt x="1074" y="1712"/>
                  </a:lnTo>
                  <a:lnTo>
                    <a:pt x="686" y="1712"/>
                  </a:lnTo>
                  <a:lnTo>
                    <a:pt x="686" y="1187"/>
                  </a:lnTo>
                  <a:lnTo>
                    <a:pt x="206" y="1461"/>
                  </a:lnTo>
                  <a:lnTo>
                    <a:pt x="1" y="1119"/>
                  </a:lnTo>
                  <a:lnTo>
                    <a:pt x="457" y="845"/>
                  </a:lnTo>
                  <a:lnTo>
                    <a:pt x="1" y="594"/>
                  </a:lnTo>
                  <a:lnTo>
                    <a:pt x="206" y="229"/>
                  </a:lnTo>
                  <a:lnTo>
                    <a:pt x="686" y="526"/>
                  </a:lnTo>
                  <a:lnTo>
                    <a:pt x="686" y="1"/>
                  </a:lnTo>
                  <a:lnTo>
                    <a:pt x="1074" y="1"/>
                  </a:lnTo>
                  <a:lnTo>
                    <a:pt x="1074" y="526"/>
                  </a:lnTo>
                  <a:lnTo>
                    <a:pt x="1553"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996;p101"/>
            <p:cNvSpPr/>
            <p:nvPr/>
          </p:nvSpPr>
          <p:spPr>
            <a:xfrm>
              <a:off x="1406975" y="1473825"/>
              <a:ext cx="620300" cy="128425"/>
            </a:xfrm>
            <a:custGeom>
              <a:avLst/>
              <a:gdLst/>
              <a:ahLst/>
              <a:cxnLst/>
              <a:rect l="l" t="t" r="r" b="b"/>
              <a:pathLst>
                <a:path w="24812" h="5137" extrusionOk="0">
                  <a:moveTo>
                    <a:pt x="22757" y="5136"/>
                  </a:moveTo>
                  <a:lnTo>
                    <a:pt x="2055" y="5136"/>
                  </a:lnTo>
                  <a:cubicBezTo>
                    <a:pt x="914" y="5136"/>
                    <a:pt x="1" y="4200"/>
                    <a:pt x="1" y="3082"/>
                  </a:cubicBezTo>
                  <a:lnTo>
                    <a:pt x="1" y="2055"/>
                  </a:lnTo>
                  <a:cubicBezTo>
                    <a:pt x="1" y="914"/>
                    <a:pt x="914" y="1"/>
                    <a:pt x="2055" y="1"/>
                  </a:cubicBezTo>
                  <a:lnTo>
                    <a:pt x="22757" y="1"/>
                  </a:lnTo>
                  <a:cubicBezTo>
                    <a:pt x="23899" y="1"/>
                    <a:pt x="24812" y="914"/>
                    <a:pt x="24812" y="2055"/>
                  </a:cubicBezTo>
                  <a:lnTo>
                    <a:pt x="24812" y="3082"/>
                  </a:lnTo>
                  <a:cubicBezTo>
                    <a:pt x="24812" y="4200"/>
                    <a:pt x="23899" y="5136"/>
                    <a:pt x="22757" y="5136"/>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997;p101"/>
            <p:cNvSpPr/>
            <p:nvPr/>
          </p:nvSpPr>
          <p:spPr>
            <a:xfrm>
              <a:off x="1445775" y="1520625"/>
              <a:ext cx="243700" cy="34825"/>
            </a:xfrm>
            <a:custGeom>
              <a:avLst/>
              <a:gdLst/>
              <a:ahLst/>
              <a:cxnLst/>
              <a:rect l="l" t="t" r="r" b="b"/>
              <a:pathLst>
                <a:path w="9748" h="1393" extrusionOk="0">
                  <a:moveTo>
                    <a:pt x="9176" y="1393"/>
                  </a:moveTo>
                  <a:lnTo>
                    <a:pt x="548" y="1393"/>
                  </a:lnTo>
                  <a:cubicBezTo>
                    <a:pt x="252" y="1393"/>
                    <a:pt x="1" y="1141"/>
                    <a:pt x="1" y="845"/>
                  </a:cubicBezTo>
                  <a:lnTo>
                    <a:pt x="1" y="548"/>
                  </a:lnTo>
                  <a:cubicBezTo>
                    <a:pt x="1" y="251"/>
                    <a:pt x="252" y="0"/>
                    <a:pt x="548" y="0"/>
                  </a:cubicBezTo>
                  <a:lnTo>
                    <a:pt x="9176" y="0"/>
                  </a:lnTo>
                  <a:cubicBezTo>
                    <a:pt x="9496" y="0"/>
                    <a:pt x="9747" y="251"/>
                    <a:pt x="9747" y="548"/>
                  </a:cubicBezTo>
                  <a:lnTo>
                    <a:pt x="9747" y="845"/>
                  </a:lnTo>
                  <a:cubicBezTo>
                    <a:pt x="9747" y="1141"/>
                    <a:pt x="9496" y="1393"/>
                    <a:pt x="9176" y="1393"/>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998;p101"/>
            <p:cNvSpPr/>
            <p:nvPr/>
          </p:nvSpPr>
          <p:spPr>
            <a:xfrm>
              <a:off x="1703125" y="1520625"/>
              <a:ext cx="97625" cy="34825"/>
            </a:xfrm>
            <a:custGeom>
              <a:avLst/>
              <a:gdLst/>
              <a:ahLst/>
              <a:cxnLst/>
              <a:rect l="l" t="t" r="r" b="b"/>
              <a:pathLst>
                <a:path w="3905" h="1393" extrusionOk="0">
                  <a:moveTo>
                    <a:pt x="3356" y="1393"/>
                  </a:moveTo>
                  <a:lnTo>
                    <a:pt x="572" y="1393"/>
                  </a:lnTo>
                  <a:cubicBezTo>
                    <a:pt x="252" y="1393"/>
                    <a:pt x="1" y="1141"/>
                    <a:pt x="1" y="845"/>
                  </a:cubicBezTo>
                  <a:lnTo>
                    <a:pt x="1" y="548"/>
                  </a:lnTo>
                  <a:cubicBezTo>
                    <a:pt x="1" y="251"/>
                    <a:pt x="252" y="0"/>
                    <a:pt x="572" y="0"/>
                  </a:cubicBezTo>
                  <a:lnTo>
                    <a:pt x="3356" y="0"/>
                  </a:lnTo>
                  <a:cubicBezTo>
                    <a:pt x="3653" y="0"/>
                    <a:pt x="3904" y="251"/>
                    <a:pt x="3904" y="548"/>
                  </a:cubicBezTo>
                  <a:lnTo>
                    <a:pt x="3904" y="845"/>
                  </a:lnTo>
                  <a:cubicBezTo>
                    <a:pt x="3904" y="1141"/>
                    <a:pt x="3653" y="1393"/>
                    <a:pt x="3356" y="1393"/>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999;p101"/>
            <p:cNvSpPr/>
            <p:nvPr/>
          </p:nvSpPr>
          <p:spPr>
            <a:xfrm>
              <a:off x="1821825" y="1520625"/>
              <a:ext cx="166650" cy="34825"/>
            </a:xfrm>
            <a:custGeom>
              <a:avLst/>
              <a:gdLst/>
              <a:ahLst/>
              <a:cxnLst/>
              <a:rect l="l" t="t" r="r" b="b"/>
              <a:pathLst>
                <a:path w="6666" h="1393" extrusionOk="0">
                  <a:moveTo>
                    <a:pt x="6118" y="1393"/>
                  </a:moveTo>
                  <a:lnTo>
                    <a:pt x="548" y="1393"/>
                  </a:lnTo>
                  <a:cubicBezTo>
                    <a:pt x="229" y="1393"/>
                    <a:pt x="1" y="1141"/>
                    <a:pt x="1" y="845"/>
                  </a:cubicBezTo>
                  <a:lnTo>
                    <a:pt x="1" y="548"/>
                  </a:lnTo>
                  <a:cubicBezTo>
                    <a:pt x="1" y="251"/>
                    <a:pt x="229" y="0"/>
                    <a:pt x="548" y="0"/>
                  </a:cubicBezTo>
                  <a:lnTo>
                    <a:pt x="6118" y="0"/>
                  </a:lnTo>
                  <a:cubicBezTo>
                    <a:pt x="6414" y="0"/>
                    <a:pt x="6666" y="251"/>
                    <a:pt x="6666" y="548"/>
                  </a:cubicBezTo>
                  <a:lnTo>
                    <a:pt x="6666" y="845"/>
                  </a:lnTo>
                  <a:cubicBezTo>
                    <a:pt x="6666" y="1141"/>
                    <a:pt x="6414" y="1393"/>
                    <a:pt x="6118" y="1393"/>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3000;p101"/>
          <p:cNvGrpSpPr/>
          <p:nvPr/>
        </p:nvGrpSpPr>
        <p:grpSpPr>
          <a:xfrm>
            <a:off x="-2349468" y="474363"/>
            <a:ext cx="586050" cy="466800"/>
            <a:chOff x="2659525" y="1331750"/>
            <a:chExt cx="586050" cy="466800"/>
          </a:xfrm>
        </p:grpSpPr>
        <p:sp>
          <p:nvSpPr>
            <p:cNvPr id="109" name="Google Shape;3001;p101"/>
            <p:cNvSpPr/>
            <p:nvPr/>
          </p:nvSpPr>
          <p:spPr>
            <a:xfrm>
              <a:off x="2659525" y="1331750"/>
              <a:ext cx="586050" cy="378900"/>
            </a:xfrm>
            <a:custGeom>
              <a:avLst/>
              <a:gdLst/>
              <a:ahLst/>
              <a:cxnLst/>
              <a:rect l="l" t="t" r="r" b="b"/>
              <a:pathLst>
                <a:path w="23442" h="15156" extrusionOk="0">
                  <a:moveTo>
                    <a:pt x="18763" y="5820"/>
                  </a:moveTo>
                  <a:cubicBezTo>
                    <a:pt x="18580" y="5820"/>
                    <a:pt x="18397" y="5843"/>
                    <a:pt x="18215" y="5866"/>
                  </a:cubicBezTo>
                  <a:cubicBezTo>
                    <a:pt x="17713" y="4223"/>
                    <a:pt x="16206" y="3104"/>
                    <a:pt x="14494" y="3104"/>
                  </a:cubicBezTo>
                  <a:cubicBezTo>
                    <a:pt x="14083" y="3104"/>
                    <a:pt x="13650" y="3173"/>
                    <a:pt x="13239" y="3310"/>
                  </a:cubicBezTo>
                  <a:cubicBezTo>
                    <a:pt x="12257" y="1164"/>
                    <a:pt x="9906" y="0"/>
                    <a:pt x="7578" y="502"/>
                  </a:cubicBezTo>
                  <a:cubicBezTo>
                    <a:pt x="5273" y="1027"/>
                    <a:pt x="3629" y="3081"/>
                    <a:pt x="3629" y="5432"/>
                  </a:cubicBezTo>
                  <a:cubicBezTo>
                    <a:pt x="3629" y="5843"/>
                    <a:pt x="3675" y="6254"/>
                    <a:pt x="3766" y="6665"/>
                  </a:cubicBezTo>
                  <a:cubicBezTo>
                    <a:pt x="1575" y="6985"/>
                    <a:pt x="0" y="8970"/>
                    <a:pt x="160" y="11184"/>
                  </a:cubicBezTo>
                  <a:cubicBezTo>
                    <a:pt x="320" y="13421"/>
                    <a:pt x="2169" y="15133"/>
                    <a:pt x="4405" y="15156"/>
                  </a:cubicBezTo>
                  <a:lnTo>
                    <a:pt x="18763" y="15156"/>
                  </a:lnTo>
                  <a:cubicBezTo>
                    <a:pt x="21342" y="15156"/>
                    <a:pt x="23442" y="13056"/>
                    <a:pt x="23442" y="10500"/>
                  </a:cubicBezTo>
                  <a:cubicBezTo>
                    <a:pt x="23442" y="7920"/>
                    <a:pt x="21342" y="5820"/>
                    <a:pt x="18763" y="582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02;p101"/>
            <p:cNvSpPr/>
            <p:nvPr/>
          </p:nvSpPr>
          <p:spPr>
            <a:xfrm>
              <a:off x="2868925" y="1578250"/>
              <a:ext cx="186075" cy="220300"/>
            </a:xfrm>
            <a:custGeom>
              <a:avLst/>
              <a:gdLst/>
              <a:ahLst/>
              <a:cxnLst/>
              <a:rect l="l" t="t" r="r" b="b"/>
              <a:pathLst>
                <a:path w="7443" h="8812" extrusionOk="0">
                  <a:moveTo>
                    <a:pt x="7168" y="4657"/>
                  </a:moveTo>
                  <a:lnTo>
                    <a:pt x="4155" y="8514"/>
                  </a:lnTo>
                  <a:cubicBezTo>
                    <a:pt x="3927" y="8811"/>
                    <a:pt x="3516" y="8811"/>
                    <a:pt x="3288" y="8514"/>
                  </a:cubicBezTo>
                  <a:lnTo>
                    <a:pt x="275" y="4657"/>
                  </a:lnTo>
                  <a:cubicBezTo>
                    <a:pt x="1" y="4292"/>
                    <a:pt x="252" y="3767"/>
                    <a:pt x="686" y="3767"/>
                  </a:cubicBezTo>
                  <a:lnTo>
                    <a:pt x="2215" y="3767"/>
                  </a:lnTo>
                  <a:lnTo>
                    <a:pt x="2215" y="548"/>
                  </a:lnTo>
                  <a:cubicBezTo>
                    <a:pt x="2215" y="252"/>
                    <a:pt x="2466" y="1"/>
                    <a:pt x="2763" y="1"/>
                  </a:cubicBezTo>
                  <a:lnTo>
                    <a:pt x="4680" y="1"/>
                  </a:lnTo>
                  <a:cubicBezTo>
                    <a:pt x="4977" y="1"/>
                    <a:pt x="5228" y="252"/>
                    <a:pt x="5228" y="548"/>
                  </a:cubicBezTo>
                  <a:lnTo>
                    <a:pt x="5228" y="3767"/>
                  </a:lnTo>
                  <a:lnTo>
                    <a:pt x="6757" y="3767"/>
                  </a:lnTo>
                  <a:cubicBezTo>
                    <a:pt x="7191" y="3767"/>
                    <a:pt x="7442" y="4292"/>
                    <a:pt x="7168" y="4657"/>
                  </a:cubicBezTo>
                  <a:close/>
                </a:path>
              </a:pathLst>
            </a:custGeom>
            <a:solidFill>
              <a:schemeClr val="accen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03;p101"/>
            <p:cNvSpPr/>
            <p:nvPr/>
          </p:nvSpPr>
          <p:spPr>
            <a:xfrm>
              <a:off x="2765075" y="1487525"/>
              <a:ext cx="115300" cy="135825"/>
            </a:xfrm>
            <a:custGeom>
              <a:avLst/>
              <a:gdLst/>
              <a:ahLst/>
              <a:cxnLst/>
              <a:rect l="l" t="t" r="r" b="b"/>
              <a:pathLst>
                <a:path w="4612" h="5433" extrusionOk="0">
                  <a:moveTo>
                    <a:pt x="4429" y="2876"/>
                  </a:moveTo>
                  <a:lnTo>
                    <a:pt x="2580" y="5273"/>
                  </a:lnTo>
                  <a:cubicBezTo>
                    <a:pt x="2443" y="5433"/>
                    <a:pt x="2169" y="5433"/>
                    <a:pt x="2032" y="5273"/>
                  </a:cubicBezTo>
                  <a:lnTo>
                    <a:pt x="183" y="2876"/>
                  </a:lnTo>
                  <a:cubicBezTo>
                    <a:pt x="1" y="2648"/>
                    <a:pt x="161" y="2328"/>
                    <a:pt x="434" y="2328"/>
                  </a:cubicBezTo>
                  <a:lnTo>
                    <a:pt x="1370" y="2328"/>
                  </a:lnTo>
                  <a:lnTo>
                    <a:pt x="1370" y="343"/>
                  </a:lnTo>
                  <a:cubicBezTo>
                    <a:pt x="1370" y="160"/>
                    <a:pt x="1530" y="0"/>
                    <a:pt x="1713" y="0"/>
                  </a:cubicBezTo>
                  <a:lnTo>
                    <a:pt x="2900" y="0"/>
                  </a:lnTo>
                  <a:cubicBezTo>
                    <a:pt x="3082" y="0"/>
                    <a:pt x="3242" y="160"/>
                    <a:pt x="3242" y="343"/>
                  </a:cubicBezTo>
                  <a:lnTo>
                    <a:pt x="3242" y="2328"/>
                  </a:lnTo>
                  <a:lnTo>
                    <a:pt x="4178" y="2328"/>
                  </a:lnTo>
                  <a:cubicBezTo>
                    <a:pt x="4452" y="2328"/>
                    <a:pt x="4612" y="2648"/>
                    <a:pt x="4429" y="2876"/>
                  </a:cubicBezTo>
                  <a:close/>
                </a:path>
              </a:pathLst>
            </a:custGeom>
            <a:solidFill>
              <a:schemeClr val="accen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04;p101"/>
            <p:cNvSpPr/>
            <p:nvPr/>
          </p:nvSpPr>
          <p:spPr>
            <a:xfrm>
              <a:off x="3043550" y="1439025"/>
              <a:ext cx="115300" cy="135825"/>
            </a:xfrm>
            <a:custGeom>
              <a:avLst/>
              <a:gdLst/>
              <a:ahLst/>
              <a:cxnLst/>
              <a:rect l="l" t="t" r="r" b="b"/>
              <a:pathLst>
                <a:path w="4612" h="5433" extrusionOk="0">
                  <a:moveTo>
                    <a:pt x="4429" y="2876"/>
                  </a:moveTo>
                  <a:lnTo>
                    <a:pt x="2580" y="5273"/>
                  </a:lnTo>
                  <a:cubicBezTo>
                    <a:pt x="2443" y="5433"/>
                    <a:pt x="2169" y="5433"/>
                    <a:pt x="2032" y="5273"/>
                  </a:cubicBezTo>
                  <a:lnTo>
                    <a:pt x="183" y="2876"/>
                  </a:lnTo>
                  <a:cubicBezTo>
                    <a:pt x="1" y="2648"/>
                    <a:pt x="160" y="2328"/>
                    <a:pt x="434" y="2328"/>
                  </a:cubicBezTo>
                  <a:lnTo>
                    <a:pt x="1370" y="2328"/>
                  </a:lnTo>
                  <a:lnTo>
                    <a:pt x="1370" y="343"/>
                  </a:lnTo>
                  <a:cubicBezTo>
                    <a:pt x="1370" y="160"/>
                    <a:pt x="1530" y="0"/>
                    <a:pt x="1712" y="0"/>
                  </a:cubicBezTo>
                  <a:lnTo>
                    <a:pt x="2899" y="0"/>
                  </a:lnTo>
                  <a:cubicBezTo>
                    <a:pt x="3082" y="0"/>
                    <a:pt x="3242" y="160"/>
                    <a:pt x="3242" y="343"/>
                  </a:cubicBezTo>
                  <a:lnTo>
                    <a:pt x="3242" y="2328"/>
                  </a:lnTo>
                  <a:lnTo>
                    <a:pt x="4178" y="2328"/>
                  </a:lnTo>
                  <a:cubicBezTo>
                    <a:pt x="4451" y="2328"/>
                    <a:pt x="4611" y="2648"/>
                    <a:pt x="4429" y="2876"/>
                  </a:cubicBezTo>
                  <a:close/>
                </a:path>
              </a:pathLst>
            </a:custGeom>
            <a:solidFill>
              <a:schemeClr val="accen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8084;p65"/>
          <p:cNvSpPr/>
          <p:nvPr/>
        </p:nvSpPr>
        <p:spPr>
          <a:xfrm>
            <a:off x="1979712" y="1635646"/>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0;p25"/>
          <p:cNvSpPr/>
          <p:nvPr/>
        </p:nvSpPr>
        <p:spPr>
          <a:xfrm>
            <a:off x="2627784" y="2715766"/>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9795;p68"/>
          <p:cNvGrpSpPr/>
          <p:nvPr/>
        </p:nvGrpSpPr>
        <p:grpSpPr>
          <a:xfrm>
            <a:off x="1259632" y="2355726"/>
            <a:ext cx="319874" cy="419623"/>
            <a:chOff x="-3365275" y="3253275"/>
            <a:chExt cx="222150" cy="291425"/>
          </a:xfrm>
          <a:solidFill>
            <a:schemeClr val="bg2">
              <a:lumMod val="50000"/>
            </a:schemeClr>
          </a:solidFill>
        </p:grpSpPr>
        <p:sp>
          <p:nvSpPr>
            <p:cNvPr id="84" name="Google Shape;9796;p6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797;p6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379;p27"/>
          <p:cNvSpPr/>
          <p:nvPr/>
        </p:nvSpPr>
        <p:spPr>
          <a:xfrm>
            <a:off x="7236296" y="32918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51"/>
                                        </p:tgtEl>
                                        <p:attrNameLst>
                                          <p:attrName>style.visibility</p:attrName>
                                        </p:attrNameLst>
                                      </p:cBhvr>
                                      <p:to>
                                        <p:strVal val="visible"/>
                                      </p:to>
                                    </p:set>
                                    <p:animEffect transition="in" filter="fade">
                                      <p:cBhvr>
                                        <p:cTn id="7" dur="1000"/>
                                        <p:tgtEl>
                                          <p:spTgt spid="2951"/>
                                        </p:tgtEl>
                                      </p:cBhvr>
                                    </p:animEffect>
                                  </p:childTnLst>
                                </p:cTn>
                              </p:par>
                              <p:par>
                                <p:cTn id="8" presetID="10" presetClass="entr" presetSubtype="0" fill="hold" nodeType="withEffect">
                                  <p:stCondLst>
                                    <p:cond delay="0"/>
                                  </p:stCondLst>
                                  <p:childTnLst>
                                    <p:set>
                                      <p:cBhvr>
                                        <p:cTn id="9" dur="1" fill="hold">
                                          <p:stCondLst>
                                            <p:cond delay="0"/>
                                          </p:stCondLst>
                                        </p:cTn>
                                        <p:tgtEl>
                                          <p:spTgt spid="2952"/>
                                        </p:tgtEl>
                                        <p:attrNameLst>
                                          <p:attrName>style.visibility</p:attrName>
                                        </p:attrNameLst>
                                      </p:cBhvr>
                                      <p:to>
                                        <p:strVal val="visible"/>
                                      </p:to>
                                    </p:set>
                                    <p:animEffect transition="in" filter="fade">
                                      <p:cBhvr>
                                        <p:cTn id="10" dur="1000"/>
                                        <p:tgtEl>
                                          <p:spTgt spid="2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227"/>
        <p:cNvGrpSpPr/>
        <p:nvPr/>
      </p:nvGrpSpPr>
      <p:grpSpPr>
        <a:xfrm>
          <a:off x="0" y="0"/>
          <a:ext cx="0" cy="0"/>
          <a:chOff x="0" y="0"/>
          <a:chExt cx="0" cy="0"/>
        </a:xfrm>
      </p:grpSpPr>
      <p:sp>
        <p:nvSpPr>
          <p:cNvPr id="47" name="Freeform 12"/>
          <p:cNvSpPr/>
          <p:nvPr/>
        </p:nvSpPr>
        <p:spPr>
          <a:xfrm>
            <a:off x="-396552" y="1028700"/>
            <a:ext cx="1726667" cy="4114800"/>
          </a:xfrm>
          <a:custGeom>
            <a:avLst/>
            <a:gdLst/>
            <a:ahLst/>
            <a:cxnLst/>
            <a:rect l="l" t="t" r="r" b="b"/>
            <a:pathLst>
              <a:path w="1726667" h="4114800">
                <a:moveTo>
                  <a:pt x="0" y="0"/>
                </a:moveTo>
                <a:lnTo>
                  <a:pt x="1726667" y="0"/>
                </a:lnTo>
                <a:lnTo>
                  <a:pt x="1726667" y="4114800"/>
                </a:lnTo>
                <a:lnTo>
                  <a:pt x="0" y="4114800"/>
                </a:lnTo>
                <a:lnTo>
                  <a:pt x="0" y="0"/>
                </a:lnTo>
                <a:close/>
              </a:path>
            </a:pathLst>
          </a:custGeom>
          <a:blipFill>
            <a:blip r:embed="rId3">
              <a:extLst>
                <a:ext uri="{96DAC541-7B7A-43D3-8B79-37D633B846F1}">
                  <asvg:svgBlip xmlns:asvg="http://schemas.microsoft.com/office/drawing/2016/SVG/main" xmlns="" r:embed="rId7"/>
                </a:ext>
              </a:extLst>
            </a:blip>
            <a:stretch>
              <a:fillRect l="-138308"/>
            </a:stretch>
          </a:blipFill>
        </p:spPr>
      </p:sp>
      <p:sp>
        <p:nvSpPr>
          <p:cNvPr id="51"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3;p22"/>
          <p:cNvSpPr/>
          <p:nvPr/>
        </p:nvSpPr>
        <p:spPr>
          <a:xfrm>
            <a:off x="5118648" y="1734212"/>
            <a:ext cx="576064" cy="45719"/>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2;p22"/>
          <p:cNvSpPr/>
          <p:nvPr/>
        </p:nvSpPr>
        <p:spPr>
          <a:xfrm>
            <a:off x="5004048" y="1923678"/>
            <a:ext cx="810750" cy="45719"/>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3;p22"/>
          <p:cNvSpPr/>
          <p:nvPr/>
        </p:nvSpPr>
        <p:spPr>
          <a:xfrm>
            <a:off x="5004048" y="2055098"/>
            <a:ext cx="810750" cy="45719"/>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4;p22"/>
          <p:cNvSpPr/>
          <p:nvPr/>
        </p:nvSpPr>
        <p:spPr>
          <a:xfrm>
            <a:off x="5004048" y="2186519"/>
            <a:ext cx="810750" cy="45719"/>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7;p22"/>
          <p:cNvSpPr/>
          <p:nvPr/>
        </p:nvSpPr>
        <p:spPr>
          <a:xfrm>
            <a:off x="3361191" y="2387929"/>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19;p22"/>
          <p:cNvSpPr/>
          <p:nvPr/>
        </p:nvSpPr>
        <p:spPr>
          <a:xfrm>
            <a:off x="3635896" y="1707654"/>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8692;p58"/>
          <p:cNvGrpSpPr>
            <a:grpSpLocks noChangeAspect="1"/>
          </p:cNvGrpSpPr>
          <p:nvPr/>
        </p:nvGrpSpPr>
        <p:grpSpPr>
          <a:xfrm>
            <a:off x="3995936" y="1995686"/>
            <a:ext cx="1287175" cy="1280275"/>
            <a:chOff x="-3031325" y="3597450"/>
            <a:chExt cx="293825" cy="292250"/>
          </a:xfrm>
          <a:solidFill>
            <a:schemeClr val="accent6">
              <a:lumMod val="85000"/>
            </a:schemeClr>
          </a:solidFill>
        </p:grpSpPr>
        <p:sp>
          <p:nvSpPr>
            <p:cNvPr id="191"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284;p25"/>
          <p:cNvSpPr>
            <a:spLocks noChangeAspect="1"/>
          </p:cNvSpPr>
          <p:nvPr/>
        </p:nvSpPr>
        <p:spPr>
          <a:xfrm>
            <a:off x="3131776" y="1535822"/>
            <a:ext cx="2880384" cy="2404080"/>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0" dirty="0" smtClean="0"/>
              <a:t>Authentication and Authorization</a:t>
            </a:r>
            <a:endParaRPr dirty="0"/>
          </a:p>
        </p:txBody>
      </p:sp>
      <p:sp>
        <p:nvSpPr>
          <p:cNvPr id="2300" name="Google Shape;2300;p87"/>
          <p:cNvSpPr/>
          <p:nvPr/>
        </p:nvSpPr>
        <p:spPr>
          <a:xfrm>
            <a:off x="64703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7"/>
          <p:cNvSpPr/>
          <p:nvPr/>
        </p:nvSpPr>
        <p:spPr>
          <a:xfrm>
            <a:off x="64703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7"/>
          <p:cNvSpPr/>
          <p:nvPr/>
        </p:nvSpPr>
        <p:spPr>
          <a:xfrm>
            <a:off x="7199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7"/>
          <p:cNvSpPr/>
          <p:nvPr/>
        </p:nvSpPr>
        <p:spPr>
          <a:xfrm>
            <a:off x="7199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7"/>
          <p:cNvSpPr txBox="1"/>
          <p:nvPr/>
        </p:nvSpPr>
        <p:spPr>
          <a:xfrm>
            <a:off x="877500" y="3673226"/>
            <a:ext cx="1637400" cy="665400"/>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Enforce data correctness and completeness on the client side.</a:t>
            </a:r>
            <a:endParaRPr sz="1000" dirty="0">
              <a:solidFill>
                <a:schemeClr val="accent6"/>
              </a:solidFill>
              <a:latin typeface="Darker Grotesque Medium"/>
              <a:ea typeface="Darker Grotesque Medium"/>
              <a:cs typeface="Darker Grotesque Medium"/>
              <a:sym typeface="Darker Grotesque Medium"/>
            </a:endParaRPr>
          </a:p>
        </p:txBody>
      </p:sp>
      <p:sp>
        <p:nvSpPr>
          <p:cNvPr id="2305" name="Google Shape;2305;p87"/>
          <p:cNvSpPr txBox="1"/>
          <p:nvPr/>
        </p:nvSpPr>
        <p:spPr>
          <a:xfrm>
            <a:off x="9768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err="1" smtClean="0">
                <a:solidFill>
                  <a:schemeClr val="dk1"/>
                </a:solidFill>
                <a:latin typeface="Montserrat"/>
                <a:ea typeface="Montserrat"/>
                <a:cs typeface="Montserrat"/>
                <a:sym typeface="Montserrat"/>
              </a:rPr>
              <a:t>JsonWebToken</a:t>
            </a:r>
            <a:endParaRPr sz="1200" b="1" dirty="0">
              <a:solidFill>
                <a:schemeClr val="dk1"/>
              </a:solidFill>
              <a:latin typeface="Montserrat"/>
              <a:ea typeface="Montserrat"/>
              <a:cs typeface="Montserrat"/>
              <a:sym typeface="Montserrat"/>
            </a:endParaRPr>
          </a:p>
        </p:txBody>
      </p:sp>
      <p:sp>
        <p:nvSpPr>
          <p:cNvPr id="2306" name="Google Shape;2306;p87"/>
          <p:cNvSpPr txBox="1"/>
          <p:nvPr/>
        </p:nvSpPr>
        <p:spPr>
          <a:xfrm>
            <a:off x="877500" y="2239050"/>
            <a:ext cx="1637400" cy="764748"/>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Verify the integrity of the transmitted data.</a:t>
            </a:r>
            <a:endParaRPr sz="1000" dirty="0">
              <a:solidFill>
                <a:schemeClr val="accent6"/>
              </a:solidFill>
              <a:latin typeface="Darker Grotesque Medium"/>
              <a:ea typeface="Darker Grotesque Medium"/>
              <a:cs typeface="Darker Grotesque Medium"/>
              <a:sym typeface="Darker Grotesque Medium"/>
            </a:endParaRPr>
          </a:p>
        </p:txBody>
      </p:sp>
      <p:sp>
        <p:nvSpPr>
          <p:cNvPr id="2307" name="Google Shape;2307;p87"/>
          <p:cNvSpPr txBox="1"/>
          <p:nvPr/>
        </p:nvSpPr>
        <p:spPr>
          <a:xfrm>
            <a:off x="6588224" y="2014575"/>
            <a:ext cx="1656184"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dk1"/>
                </a:solidFill>
                <a:latin typeface="Montserrat"/>
                <a:ea typeface="Montserrat"/>
                <a:cs typeface="Montserrat"/>
                <a:sym typeface="Montserrat"/>
              </a:rPr>
              <a:t>Route Guarding</a:t>
            </a:r>
            <a:endParaRPr sz="1200" b="1" dirty="0">
              <a:solidFill>
                <a:schemeClr val="dk1"/>
              </a:solidFill>
              <a:latin typeface="Montserrat"/>
              <a:ea typeface="Montserrat"/>
              <a:cs typeface="Montserrat"/>
              <a:sym typeface="Montserrat"/>
            </a:endParaRPr>
          </a:p>
        </p:txBody>
      </p:sp>
      <p:sp>
        <p:nvSpPr>
          <p:cNvPr id="2308" name="Google Shape;2308;p87"/>
          <p:cNvSpPr txBox="1"/>
          <p:nvPr/>
        </p:nvSpPr>
        <p:spPr>
          <a:xfrm>
            <a:off x="6627900" y="2239050"/>
            <a:ext cx="1637400" cy="980772"/>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Controls access to different sections of the application based on user authentication and authorization status.</a:t>
            </a:r>
            <a:endParaRPr sz="1000" dirty="0">
              <a:solidFill>
                <a:schemeClr val="accent6"/>
              </a:solidFill>
              <a:latin typeface="Darker Grotesque Medium"/>
              <a:ea typeface="Darker Grotesque Medium"/>
              <a:cs typeface="Darker Grotesque Medium"/>
              <a:sym typeface="Darker Grotesque Medium"/>
            </a:endParaRPr>
          </a:p>
        </p:txBody>
      </p:sp>
      <p:sp>
        <p:nvSpPr>
          <p:cNvPr id="2309" name="Google Shape;2309;p87"/>
          <p:cNvSpPr txBox="1"/>
          <p:nvPr/>
        </p:nvSpPr>
        <p:spPr>
          <a:xfrm>
            <a:off x="827584" y="3447975"/>
            <a:ext cx="1728192"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smtClean="0">
                <a:solidFill>
                  <a:schemeClr val="dk1"/>
                </a:solidFill>
                <a:latin typeface="Montserrat"/>
                <a:ea typeface="Montserrat"/>
                <a:cs typeface="Montserrat"/>
                <a:sym typeface="Montserrat"/>
              </a:rPr>
              <a:t>Form Validation</a:t>
            </a:r>
            <a:endParaRPr sz="1200" b="1" dirty="0">
              <a:solidFill>
                <a:schemeClr val="dk1"/>
              </a:solidFill>
              <a:latin typeface="Montserrat"/>
              <a:ea typeface="Montserrat"/>
              <a:cs typeface="Montserrat"/>
              <a:sym typeface="Montserrat"/>
            </a:endParaRPr>
          </a:p>
        </p:txBody>
      </p:sp>
      <p:sp>
        <p:nvSpPr>
          <p:cNvPr id="2310" name="Google Shape;2310;p87"/>
          <p:cNvSpPr txBox="1"/>
          <p:nvPr/>
        </p:nvSpPr>
        <p:spPr>
          <a:xfrm>
            <a:off x="6727200" y="34479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smtClean="0">
                <a:solidFill>
                  <a:schemeClr val="dk1"/>
                </a:solidFill>
                <a:latin typeface="Montserrat"/>
                <a:ea typeface="Montserrat"/>
                <a:cs typeface="Montserrat"/>
                <a:sym typeface="Montserrat"/>
              </a:rPr>
              <a:t>OTP</a:t>
            </a:r>
            <a:endParaRPr sz="1200" b="1" dirty="0">
              <a:solidFill>
                <a:schemeClr val="dk1"/>
              </a:solidFill>
              <a:latin typeface="Montserrat"/>
              <a:ea typeface="Montserrat"/>
              <a:cs typeface="Montserrat"/>
              <a:sym typeface="Montserrat"/>
            </a:endParaRPr>
          </a:p>
        </p:txBody>
      </p:sp>
      <p:sp>
        <p:nvSpPr>
          <p:cNvPr id="2311" name="Google Shape;2311;p87"/>
          <p:cNvSpPr txBox="1"/>
          <p:nvPr/>
        </p:nvSpPr>
        <p:spPr>
          <a:xfrm>
            <a:off x="6627900" y="3673224"/>
            <a:ext cx="1637400" cy="842741"/>
          </a:xfrm>
          <a:prstGeom prst="rect">
            <a:avLst/>
          </a:prstGeom>
          <a:noFill/>
          <a:ln>
            <a:noFill/>
          </a:ln>
        </p:spPr>
        <p:txBody>
          <a:bodyPr spcFirstLastPara="1" wrap="square" lIns="91425" tIns="91425" rIns="91425" bIns="91425" anchor="ctr" anchorCtr="0">
            <a:noAutofit/>
          </a:bodyPr>
          <a:lstStyle/>
          <a:p>
            <a:pPr lvl="0" algn="ctr"/>
            <a:r>
              <a:rPr lang="en-US" sz="1000" dirty="0" smtClean="0">
                <a:solidFill>
                  <a:schemeClr val="accent6"/>
                </a:solidFill>
              </a:rPr>
              <a:t>OTP delivered securely to the user's email, adds an extra layer of authentication</a:t>
            </a:r>
            <a:endParaRPr sz="1000" dirty="0">
              <a:solidFill>
                <a:schemeClr val="accent6"/>
              </a:solidFill>
              <a:latin typeface="Darker Grotesque Medium"/>
              <a:ea typeface="Darker Grotesque Medium"/>
              <a:cs typeface="Darker Grotesque Medium"/>
              <a:sym typeface="Darker Grotesque Medium"/>
            </a:endParaRPr>
          </a:p>
        </p:txBody>
      </p:sp>
      <p:sp>
        <p:nvSpPr>
          <p:cNvPr id="2312" name="Google Shape;2312;p87"/>
          <p:cNvSpPr/>
          <p:nvPr/>
        </p:nvSpPr>
        <p:spPr>
          <a:xfrm>
            <a:off x="2882477" y="1782675"/>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7"/>
          <p:cNvSpPr/>
          <p:nvPr/>
        </p:nvSpPr>
        <p:spPr>
          <a:xfrm>
            <a:off x="5532675" y="2110263"/>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7"/>
          <p:cNvSpPr>
            <a:spLocks noChangeAspect="1"/>
          </p:cNvSpPr>
          <p:nvPr/>
        </p:nvSpPr>
        <p:spPr>
          <a:xfrm>
            <a:off x="4211960" y="2931790"/>
            <a:ext cx="718868" cy="718868"/>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7"/>
          <p:cNvSpPr>
            <a:spLocks noChangeAspect="1"/>
          </p:cNvSpPr>
          <p:nvPr/>
        </p:nvSpPr>
        <p:spPr>
          <a:xfrm>
            <a:off x="3439666" y="2307772"/>
            <a:ext cx="628278" cy="628278"/>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6" name="Google Shape;2316;p87"/>
          <p:cNvCxnSpPr/>
          <p:nvPr/>
        </p:nvCxnSpPr>
        <p:spPr>
          <a:xfrm flipH="1">
            <a:off x="5495669" y="2187952"/>
            <a:ext cx="210000" cy="600"/>
          </a:xfrm>
          <a:prstGeom prst="bentConnector3">
            <a:avLst>
              <a:gd name="adj1" fmla="val 50019"/>
            </a:avLst>
          </a:prstGeom>
          <a:noFill/>
          <a:ln w="9525" cap="flat" cmpd="sng">
            <a:solidFill>
              <a:schemeClr val="accent5"/>
            </a:solidFill>
            <a:prstDash val="solid"/>
            <a:round/>
            <a:headEnd type="none" w="med" len="med"/>
            <a:tailEnd type="none" w="med" len="med"/>
          </a:ln>
        </p:spPr>
      </p:cxnSp>
      <p:cxnSp>
        <p:nvCxnSpPr>
          <p:cNvPr id="2317" name="Google Shape;2317;p87"/>
          <p:cNvCxnSpPr>
            <a:stCxn id="2315" idx="2"/>
            <a:endCxn id="2302" idx="3"/>
          </p:cNvCxnSpPr>
          <p:nvPr/>
        </p:nvCxnSpPr>
        <p:spPr>
          <a:xfrm rot="10800000" flipV="1">
            <a:off x="2672396" y="2621911"/>
            <a:ext cx="767270" cy="921164"/>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318" name="Google Shape;2318;p87"/>
          <p:cNvCxnSpPr>
            <a:stCxn id="2300" idx="1"/>
            <a:endCxn id="2313" idx="0"/>
          </p:cNvCxnSpPr>
          <p:nvPr/>
        </p:nvCxnSpPr>
        <p:spPr>
          <a:xfrm flipH="1">
            <a:off x="5859596" y="2109675"/>
            <a:ext cx="610800" cy="600"/>
          </a:xfrm>
          <a:prstGeom prst="bentConnector2">
            <a:avLst/>
          </a:prstGeom>
          <a:noFill/>
          <a:ln w="9525" cap="flat" cmpd="sng">
            <a:solidFill>
              <a:schemeClr val="accent4"/>
            </a:solidFill>
            <a:prstDash val="solid"/>
            <a:round/>
            <a:headEnd type="none" w="med" len="med"/>
            <a:tailEnd type="none" w="med" len="med"/>
          </a:ln>
        </p:spPr>
      </p:cxnSp>
      <p:cxnSp>
        <p:nvCxnSpPr>
          <p:cNvPr id="2319" name="Google Shape;2319;p87"/>
          <p:cNvCxnSpPr>
            <a:stCxn id="2314" idx="6"/>
            <a:endCxn id="2301" idx="1"/>
          </p:cNvCxnSpPr>
          <p:nvPr/>
        </p:nvCxnSpPr>
        <p:spPr>
          <a:xfrm>
            <a:off x="4930828" y="3291224"/>
            <a:ext cx="1539568" cy="251851"/>
          </a:xfrm>
          <a:prstGeom prst="bentConnector3">
            <a:avLst>
              <a:gd name="adj1" fmla="val 50000"/>
            </a:avLst>
          </a:prstGeom>
          <a:noFill/>
          <a:ln w="9525" cap="flat" cmpd="sng">
            <a:solidFill>
              <a:schemeClr val="accent4"/>
            </a:solidFill>
            <a:prstDash val="solid"/>
            <a:round/>
            <a:headEnd type="none" w="med" len="med"/>
            <a:tailEnd type="none" w="med" len="med"/>
          </a:ln>
        </p:spPr>
      </p:cxnSp>
      <p:sp>
        <p:nvSpPr>
          <p:cNvPr id="100" name="Google Shape;285;p25"/>
          <p:cNvSpPr/>
          <p:nvPr/>
        </p:nvSpPr>
        <p:spPr>
          <a:xfrm>
            <a:off x="3097725" y="1993310"/>
            <a:ext cx="174287" cy="174287"/>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6;p25"/>
          <p:cNvSpPr/>
          <p:nvPr/>
        </p:nvSpPr>
        <p:spPr>
          <a:xfrm>
            <a:off x="2987824" y="1851670"/>
            <a:ext cx="393571" cy="457173"/>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0;p25"/>
          <p:cNvSpPr/>
          <p:nvPr/>
        </p:nvSpPr>
        <p:spPr>
          <a:xfrm>
            <a:off x="5724128" y="221171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323;p63"/>
          <p:cNvSpPr/>
          <p:nvPr/>
        </p:nvSpPr>
        <p:spPr>
          <a:xfrm>
            <a:off x="3589288" y="2422654"/>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7757;p64"/>
          <p:cNvGrpSpPr/>
          <p:nvPr/>
        </p:nvGrpSpPr>
        <p:grpSpPr>
          <a:xfrm>
            <a:off x="4427984" y="3147814"/>
            <a:ext cx="307231" cy="348690"/>
            <a:chOff x="2423775" y="3226875"/>
            <a:chExt cx="259925" cy="295000"/>
          </a:xfrm>
          <a:solidFill>
            <a:schemeClr val="tx1">
              <a:lumMod val="75000"/>
            </a:schemeClr>
          </a:solidFill>
        </p:grpSpPr>
        <p:sp>
          <p:nvSpPr>
            <p:cNvPr id="109" name="Google Shape;7758;p6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759;p6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760;p6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0"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25</a:t>
            </a:r>
            <a:endParaRPr b="1" dirty="0">
              <a:latin typeface="Bauhaus 93" pitchFamily="82" charset="0"/>
            </a:endParaRPr>
          </a:p>
        </p:txBody>
      </p:sp>
      <p:sp>
        <p:nvSpPr>
          <p:cNvPr id="52"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859"/>
        <p:cNvGrpSpPr/>
        <p:nvPr/>
      </p:nvGrpSpPr>
      <p:grpSpPr>
        <a:xfrm>
          <a:off x="0" y="0"/>
          <a:ext cx="0" cy="0"/>
          <a:chOff x="0" y="0"/>
          <a:chExt cx="0" cy="0"/>
        </a:xfrm>
      </p:grpSpPr>
      <p:sp>
        <p:nvSpPr>
          <p:cNvPr id="61" name="Freeform 2"/>
          <p:cNvSpPr>
            <a:spLocks noChangeAspect="1"/>
          </p:cNvSpPr>
          <p:nvPr/>
        </p:nvSpPr>
        <p:spPr>
          <a:xfrm>
            <a:off x="0" y="8662"/>
            <a:ext cx="9144000" cy="5139169"/>
          </a:xfrm>
          <a:custGeom>
            <a:avLst/>
            <a:gdLst/>
            <a:ahLst/>
            <a:cxnLst/>
            <a:rect l="l" t="t" r="r" b="b"/>
            <a:pathLst>
              <a:path w="18288000" h="10278339">
                <a:moveTo>
                  <a:pt x="0" y="0"/>
                </a:moveTo>
                <a:lnTo>
                  <a:pt x="18288000" y="0"/>
                </a:lnTo>
                <a:lnTo>
                  <a:pt x="18288000" y="10278339"/>
                </a:lnTo>
                <a:lnTo>
                  <a:pt x="0" y="10278339"/>
                </a:lnTo>
                <a:lnTo>
                  <a:pt x="0" y="0"/>
                </a:lnTo>
                <a:close/>
              </a:path>
            </a:pathLst>
          </a:custGeom>
          <a:blipFill>
            <a:blip r:embed="rId3"/>
            <a:stretch>
              <a:fillRect l="-11197" t="-2312" r="-17074" b="-49746"/>
            </a:stretch>
          </a:blipFill>
        </p:spPr>
      </p:sp>
      <p:sp>
        <p:nvSpPr>
          <p:cNvPr id="59"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6"/>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DEMO</a:t>
            </a:r>
            <a:endParaRPr dirty="0"/>
          </a:p>
        </p:txBody>
      </p:sp>
      <p:grpSp>
        <p:nvGrpSpPr>
          <p:cNvPr id="3861" name="Google Shape;3861;p116"/>
          <p:cNvGrpSpPr/>
          <p:nvPr/>
        </p:nvGrpSpPr>
        <p:grpSpPr>
          <a:xfrm>
            <a:off x="459624" y="1652622"/>
            <a:ext cx="1074309" cy="356822"/>
            <a:chOff x="1725115" y="1291147"/>
            <a:chExt cx="519090" cy="172403"/>
          </a:xfrm>
        </p:grpSpPr>
        <p:sp>
          <p:nvSpPr>
            <p:cNvPr id="3862" name="Google Shape;3862;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116"/>
          <p:cNvGrpSpPr/>
          <p:nvPr/>
        </p:nvGrpSpPr>
        <p:grpSpPr>
          <a:xfrm>
            <a:off x="7613138" y="901175"/>
            <a:ext cx="809645" cy="537909"/>
            <a:chOff x="1082550" y="590325"/>
            <a:chExt cx="586954" cy="389958"/>
          </a:xfrm>
        </p:grpSpPr>
        <p:sp>
          <p:nvSpPr>
            <p:cNvPr id="3866" name="Google Shape;3866;p116"/>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6"/>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116"/>
          <p:cNvGrpSpPr/>
          <p:nvPr/>
        </p:nvGrpSpPr>
        <p:grpSpPr>
          <a:xfrm>
            <a:off x="7360408" y="3015703"/>
            <a:ext cx="761142" cy="252794"/>
            <a:chOff x="1725115" y="1291147"/>
            <a:chExt cx="519090" cy="172403"/>
          </a:xfrm>
        </p:grpSpPr>
        <p:sp>
          <p:nvSpPr>
            <p:cNvPr id="3869" name="Google Shape;3869;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116"/>
          <p:cNvGrpSpPr/>
          <p:nvPr/>
        </p:nvGrpSpPr>
        <p:grpSpPr>
          <a:xfrm>
            <a:off x="7252065" y="575147"/>
            <a:ext cx="620134" cy="233914"/>
            <a:chOff x="6872640" y="3300197"/>
            <a:chExt cx="620134" cy="233914"/>
          </a:xfrm>
        </p:grpSpPr>
        <p:sp>
          <p:nvSpPr>
            <p:cNvPr id="3873" name="Google Shape;3873;p116"/>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116"/>
          <p:cNvGrpSpPr/>
          <p:nvPr/>
        </p:nvGrpSpPr>
        <p:grpSpPr>
          <a:xfrm rot="1719536">
            <a:off x="2327205" y="4026362"/>
            <a:ext cx="575168" cy="188877"/>
            <a:chOff x="6872640" y="3345236"/>
            <a:chExt cx="575161" cy="188875"/>
          </a:xfrm>
        </p:grpSpPr>
        <p:sp>
          <p:nvSpPr>
            <p:cNvPr id="3876" name="Google Shape;3876;p11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116"/>
          <p:cNvGrpSpPr/>
          <p:nvPr/>
        </p:nvGrpSpPr>
        <p:grpSpPr>
          <a:xfrm>
            <a:off x="1161595" y="2977127"/>
            <a:ext cx="924185" cy="1323604"/>
            <a:chOff x="5116556" y="2401406"/>
            <a:chExt cx="693937" cy="993846"/>
          </a:xfrm>
        </p:grpSpPr>
        <p:sp>
          <p:nvSpPr>
            <p:cNvPr id="3879" name="Google Shape;3879;p116"/>
            <p:cNvSpPr/>
            <p:nvPr/>
          </p:nvSpPr>
          <p:spPr>
            <a:xfrm>
              <a:off x="5116556" y="2401406"/>
              <a:ext cx="693937" cy="993846"/>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5208650" y="2996199"/>
              <a:ext cx="509992" cy="35712"/>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5208650" y="3268818"/>
              <a:ext cx="242386" cy="35933"/>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5208650" y="3086932"/>
              <a:ext cx="509992" cy="35933"/>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5208650" y="3177875"/>
              <a:ext cx="509992" cy="35933"/>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5147719" y="2426206"/>
              <a:ext cx="33664" cy="33653"/>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5214781" y="2426206"/>
              <a:ext cx="33664" cy="33653"/>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5281865" y="2426206"/>
              <a:ext cx="33664" cy="33653"/>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5147719" y="2486904"/>
              <a:ext cx="631633" cy="435881"/>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5147940" y="2539425"/>
              <a:ext cx="631412" cy="383361"/>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5494903" y="2571717"/>
              <a:ext cx="132785" cy="132797"/>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116"/>
          <p:cNvGrpSpPr/>
          <p:nvPr/>
        </p:nvGrpSpPr>
        <p:grpSpPr>
          <a:xfrm>
            <a:off x="801762" y="3909841"/>
            <a:ext cx="994974" cy="421912"/>
            <a:chOff x="3011608" y="3219926"/>
            <a:chExt cx="566840" cy="240351"/>
          </a:xfrm>
        </p:grpSpPr>
        <p:sp>
          <p:nvSpPr>
            <p:cNvPr id="3891" name="Google Shape;3891;p116"/>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116"/>
          <p:cNvGrpSpPr/>
          <p:nvPr/>
        </p:nvGrpSpPr>
        <p:grpSpPr>
          <a:xfrm rot="10800000" flipH="1">
            <a:off x="909424" y="1323122"/>
            <a:ext cx="429322" cy="93999"/>
            <a:chOff x="5795037" y="809024"/>
            <a:chExt cx="431653" cy="94500"/>
          </a:xfrm>
        </p:grpSpPr>
        <p:sp>
          <p:nvSpPr>
            <p:cNvPr id="3904" name="Google Shape;3904;p1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2950;p101"/>
          <p:cNvSpPr/>
          <p:nvPr/>
        </p:nvSpPr>
        <p:spPr>
          <a:xfrm flipH="1">
            <a:off x="2797150" y="1219752"/>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52;p101"/>
          <p:cNvSpPr txBox="1">
            <a:spLocks/>
          </p:cNvSpPr>
          <p:nvPr/>
        </p:nvSpPr>
        <p:spPr>
          <a:xfrm flipH="1">
            <a:off x="2771800" y="1347614"/>
            <a:ext cx="942000" cy="486300"/>
          </a:xfrm>
          <a:prstGeom prst="rect">
            <a:avLst/>
          </a:prstGeom>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4000" b="1" i="0" u="none" strike="noStrike" kern="0" cap="none" spc="0" normalizeH="0" baseline="0" noProof="0" dirty="0" smtClean="0">
                <a:ln>
                  <a:noFill/>
                </a:ln>
                <a:solidFill>
                  <a:schemeClr val="accent6"/>
                </a:solidFill>
                <a:effectLst/>
                <a:uLnTx/>
                <a:uFillTx/>
                <a:latin typeface="Arial"/>
                <a:ea typeface="Arial"/>
                <a:cs typeface="Arial"/>
                <a:sym typeface="Arial"/>
              </a:rPr>
              <a:t>07.</a:t>
            </a:r>
            <a:endParaRPr kumimoji="0" lang="en" sz="4000" b="1" i="0" u="none" strike="noStrike" kern="0" cap="none" spc="0" normalizeH="0" baseline="0" noProof="0" dirty="0">
              <a:ln>
                <a:noFill/>
              </a:ln>
              <a:solidFill>
                <a:schemeClr val="accent6"/>
              </a:solidFill>
              <a:effectLst/>
              <a:uLnTx/>
              <a:uFillTx/>
              <a:latin typeface="Arial"/>
              <a:ea typeface="Arial"/>
              <a:cs typeface="Arial"/>
              <a:sym typeface="Arial"/>
            </a:endParaRPr>
          </a:p>
        </p:txBody>
      </p:sp>
      <p:sp>
        <p:nvSpPr>
          <p:cNvPr id="56"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8"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26</a:t>
            </a:r>
            <a:endParaRPr b="1" dirty="0">
              <a:latin typeface="Bauhaus 93" pitchFamily="82" charset="0"/>
            </a:endParaRPr>
          </a:p>
        </p:txBody>
      </p:sp>
      <p:sp>
        <p:nvSpPr>
          <p:cNvPr id="60"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379;p27"/>
          <p:cNvSpPr/>
          <p:nvPr/>
        </p:nvSpPr>
        <p:spPr>
          <a:xfrm>
            <a:off x="7236296" y="32918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02228" y="0"/>
            <a:ext cx="2641773" cy="5143500"/>
            <a:chOff x="0" y="0"/>
            <a:chExt cx="7044726" cy="13716000"/>
          </a:xfrm>
        </p:grpSpPr>
        <p:pic>
          <p:nvPicPr>
            <p:cNvPr id="3" name="Picture 3"/>
            <p:cNvPicPr>
              <a:picLocks noChangeAspect="1"/>
            </p:cNvPicPr>
            <p:nvPr/>
          </p:nvPicPr>
          <p:blipFill>
            <a:blip r:embed="rId3"/>
            <a:srcRect l="11454" r="11454"/>
            <a:stretch>
              <a:fillRect/>
            </a:stretch>
          </p:blipFill>
          <p:spPr>
            <a:xfrm>
              <a:off x="0" y="0"/>
              <a:ext cx="7044726" cy="13716000"/>
            </a:xfrm>
            <a:prstGeom prst="rect">
              <a:avLst/>
            </a:prstGeom>
          </p:spPr>
        </p:pic>
      </p:grpSp>
      <p:grpSp>
        <p:nvGrpSpPr>
          <p:cNvPr id="4" name="Group 4"/>
          <p:cNvGrpSpPr/>
          <p:nvPr/>
        </p:nvGrpSpPr>
        <p:grpSpPr>
          <a:xfrm>
            <a:off x="1388495" y="0"/>
            <a:ext cx="5194607" cy="5143500"/>
            <a:chOff x="0" y="0"/>
            <a:chExt cx="3790013" cy="3752725"/>
          </a:xfrm>
          <a:solidFill>
            <a:srgbClr val="FF0000"/>
          </a:solidFill>
        </p:grpSpPr>
        <p:sp>
          <p:nvSpPr>
            <p:cNvPr id="5" name="Freeform 5"/>
            <p:cNvSpPr/>
            <p:nvPr/>
          </p:nvSpPr>
          <p:spPr>
            <a:xfrm>
              <a:off x="0" y="0"/>
              <a:ext cx="3790013" cy="3752726"/>
            </a:xfrm>
            <a:custGeom>
              <a:avLst/>
              <a:gdLst/>
              <a:ahLst/>
              <a:cxnLst/>
              <a:rect l="l" t="t" r="r" b="b"/>
              <a:pathLst>
                <a:path w="3790013" h="3752726">
                  <a:moveTo>
                    <a:pt x="0" y="0"/>
                  </a:moveTo>
                  <a:lnTo>
                    <a:pt x="3790013" y="0"/>
                  </a:lnTo>
                  <a:lnTo>
                    <a:pt x="3790013" y="3752726"/>
                  </a:lnTo>
                  <a:lnTo>
                    <a:pt x="0" y="3752726"/>
                  </a:lnTo>
                  <a:close/>
                </a:path>
              </a:pathLst>
            </a:custGeom>
            <a:grpFill/>
          </p:spPr>
        </p:sp>
      </p:grpSp>
      <p:sp>
        <p:nvSpPr>
          <p:cNvPr id="7" name="Freeform 7"/>
          <p:cNvSpPr/>
          <p:nvPr/>
        </p:nvSpPr>
        <p:spPr>
          <a:xfrm rot="1428436">
            <a:off x="3568920" y="-1543050"/>
            <a:ext cx="2057400" cy="20574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15" name="Google Shape;4930;p126"/>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smtClean="0">
                <a:ln>
                  <a:noFill/>
                </a:ln>
                <a:solidFill>
                  <a:schemeClr val="accent6"/>
                </a:solidFill>
                <a:effectLst/>
                <a:uLnTx/>
                <a:uFillTx/>
                <a:latin typeface="Arial"/>
                <a:ea typeface="Arial"/>
                <a:cs typeface="Arial"/>
                <a:sym typeface="Arial"/>
              </a:rPr>
              <a:t>Future Enhancements</a:t>
            </a:r>
            <a:endParaRPr kumimoji="0" lang="en-US" sz="3000" b="1" i="0" u="none" strike="noStrike" kern="0" cap="none" spc="0" normalizeH="0" baseline="0" noProof="0" dirty="0">
              <a:ln>
                <a:noFill/>
              </a:ln>
              <a:solidFill>
                <a:schemeClr val="accent6"/>
              </a:solidFill>
              <a:effectLst/>
              <a:uLnTx/>
              <a:uFillTx/>
              <a:latin typeface="Arial"/>
              <a:ea typeface="Arial"/>
              <a:cs typeface="Arial"/>
              <a:sym typeface="Arial"/>
            </a:endParaRPr>
          </a:p>
        </p:txBody>
      </p:sp>
      <p:grpSp>
        <p:nvGrpSpPr>
          <p:cNvPr id="16" name="Google Shape;4932;p126"/>
          <p:cNvGrpSpPr/>
          <p:nvPr/>
        </p:nvGrpSpPr>
        <p:grpSpPr>
          <a:xfrm rot="10800000" flipH="1">
            <a:off x="498549" y="419474"/>
            <a:ext cx="429322" cy="93999"/>
            <a:chOff x="5795037" y="809024"/>
            <a:chExt cx="431653" cy="94500"/>
          </a:xfrm>
        </p:grpSpPr>
        <p:sp>
          <p:nvSpPr>
            <p:cNvPr id="17" name="Google Shape;4933;p12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4;p12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35;p12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950;p101"/>
          <p:cNvSpPr/>
          <p:nvPr/>
        </p:nvSpPr>
        <p:spPr>
          <a:xfrm flipH="1">
            <a:off x="1259632" y="555526"/>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52;p101"/>
          <p:cNvSpPr txBox="1">
            <a:spLocks/>
          </p:cNvSpPr>
          <p:nvPr/>
        </p:nvSpPr>
        <p:spPr>
          <a:xfrm flipH="1">
            <a:off x="1234282" y="683388"/>
            <a:ext cx="942000" cy="486300"/>
          </a:xfrm>
          <a:prstGeom prst="rect">
            <a:avLst/>
          </a:prstGeom>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4000" b="1" i="0" u="none" strike="noStrike" kern="0" cap="none" spc="0" normalizeH="0" baseline="0" noProof="0" dirty="0" smtClean="0">
                <a:ln>
                  <a:noFill/>
                </a:ln>
                <a:solidFill>
                  <a:schemeClr val="accent6"/>
                </a:solidFill>
                <a:effectLst/>
                <a:uLnTx/>
                <a:uFillTx/>
                <a:latin typeface="Arial"/>
                <a:ea typeface="Arial"/>
                <a:cs typeface="Arial"/>
                <a:sym typeface="Arial"/>
              </a:rPr>
              <a:t>08.</a:t>
            </a:r>
            <a:endParaRPr kumimoji="0" lang="en" sz="4000" b="1" i="0" u="none" strike="noStrike" kern="0" cap="none" spc="0" normalizeH="0" baseline="0" noProof="0" dirty="0">
              <a:ln>
                <a:noFill/>
              </a:ln>
              <a:solidFill>
                <a:schemeClr val="accent6"/>
              </a:solidFill>
              <a:effectLst/>
              <a:uLnTx/>
              <a:uFillTx/>
              <a:latin typeface="Arial"/>
              <a:ea typeface="Arial"/>
              <a:cs typeface="Arial"/>
              <a:sym typeface="Arial"/>
            </a:endParaRPr>
          </a:p>
        </p:txBody>
      </p:sp>
      <p:sp>
        <p:nvSpPr>
          <p:cNvPr id="22"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23"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27</a:t>
            </a:r>
            <a:endParaRPr b="1" dirty="0">
              <a:latin typeface="Bauhaus 93" pitchFamily="82" charset="0"/>
            </a:endParaRPr>
          </a:p>
        </p:txBody>
      </p:sp>
      <p:sp>
        <p:nvSpPr>
          <p:cNvPr id="24"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TextBox 25"/>
          <p:cNvSpPr txBox="1"/>
          <p:nvPr/>
        </p:nvSpPr>
        <p:spPr>
          <a:xfrm>
            <a:off x="1475656" y="1491630"/>
            <a:ext cx="4896544" cy="3323987"/>
          </a:xfrm>
          <a:prstGeom prst="rect">
            <a:avLst/>
          </a:prstGeom>
          <a:noFill/>
        </p:spPr>
        <p:txBody>
          <a:bodyPr wrap="square" rtlCol="0">
            <a:spAutoFit/>
          </a:bodyPr>
          <a:lstStyle/>
          <a:p>
            <a:pPr lvl="0"/>
            <a:endParaRPr lang="en-US" dirty="0" smtClean="0">
              <a:solidFill>
                <a:schemeClr val="accent6"/>
              </a:solidFill>
            </a:endParaRPr>
          </a:p>
          <a:p>
            <a:pPr lvl="0">
              <a:buFont typeface="Arial" pitchFamily="34" charset="0"/>
              <a:buChar char="•"/>
            </a:pPr>
            <a:r>
              <a:rPr lang="en-US" dirty="0" smtClean="0">
                <a:solidFill>
                  <a:schemeClr val="accent6"/>
                </a:solidFill>
              </a:rPr>
              <a:t> Implement advanced user interface enhancements to provide a more intuitive and engaging experience.</a:t>
            </a:r>
          </a:p>
          <a:p>
            <a:pPr lvl="0">
              <a:buFont typeface="Arial" pitchFamily="34" charset="0"/>
              <a:buChar char="•"/>
            </a:pPr>
            <a:endParaRPr lang="en-US" dirty="0" smtClean="0">
              <a:solidFill>
                <a:schemeClr val="accent6"/>
              </a:solidFill>
            </a:endParaRPr>
          </a:p>
          <a:p>
            <a:pPr lvl="0">
              <a:buFont typeface="Arial" pitchFamily="34" charset="0"/>
              <a:buChar char="•"/>
            </a:pPr>
            <a:r>
              <a:rPr lang="en-US" dirty="0" smtClean="0">
                <a:solidFill>
                  <a:schemeClr val="accent6"/>
                </a:solidFill>
              </a:rPr>
              <a:t> Optimize backend services and database architecture for improved scalability to handle increased user loads seamlessly.</a:t>
            </a:r>
          </a:p>
          <a:p>
            <a:r>
              <a:rPr lang="en-US" dirty="0" smtClean="0">
                <a:solidFill>
                  <a:schemeClr val="accent6"/>
                </a:solidFill>
              </a:rPr>
              <a:t> </a:t>
            </a:r>
          </a:p>
          <a:p>
            <a:pPr lvl="1">
              <a:buFont typeface="Arial" pitchFamily="34" charset="0"/>
              <a:buChar char="•"/>
            </a:pPr>
            <a:r>
              <a:rPr lang="en-US" dirty="0" smtClean="0">
                <a:solidFill>
                  <a:schemeClr val="accent6"/>
                </a:solidFill>
              </a:rPr>
              <a:t>Consider </a:t>
            </a:r>
            <a:r>
              <a:rPr lang="en-US" dirty="0" err="1" smtClean="0">
                <a:solidFill>
                  <a:schemeClr val="accent6"/>
                </a:solidFill>
              </a:rPr>
              <a:t>microservices</a:t>
            </a:r>
            <a:r>
              <a:rPr lang="en-US" dirty="0" smtClean="0">
                <a:solidFill>
                  <a:schemeClr val="accent6"/>
                </a:solidFill>
              </a:rPr>
              <a:t> architecture to modularize components and enhance scalability.</a:t>
            </a:r>
          </a:p>
          <a:p>
            <a:pPr lvl="1">
              <a:buFont typeface="Arial" pitchFamily="34" charset="0"/>
              <a:buChar char="•"/>
            </a:pPr>
            <a:endParaRPr lang="en-US" dirty="0" smtClean="0">
              <a:solidFill>
                <a:schemeClr val="accent6"/>
              </a:solidFill>
            </a:endParaRPr>
          </a:p>
          <a:p>
            <a:pPr>
              <a:buFont typeface="Arial" pitchFamily="34" charset="0"/>
              <a:buChar char="•"/>
            </a:pPr>
            <a:r>
              <a:rPr lang="en-US" dirty="0" smtClean="0">
                <a:solidFill>
                  <a:schemeClr val="accent6"/>
                </a:solidFill>
              </a:rPr>
              <a:t> Integrate real-time updates and notifications to enhance user interaction and keep users informed about changes in the system.</a:t>
            </a:r>
          </a:p>
          <a:p>
            <a:endParaRPr lang="en-US" dirty="0">
              <a:solidFill>
                <a:schemeClr val="accent6"/>
              </a:solidFill>
            </a:endParaRPr>
          </a:p>
        </p:txBody>
      </p:sp>
      <p:sp>
        <p:nvSpPr>
          <p:cNvPr id="27" name="Google Shape;379;p27"/>
          <p:cNvSpPr/>
          <p:nvPr/>
        </p:nvSpPr>
        <p:spPr>
          <a:xfrm>
            <a:off x="7236296" y="32918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32" name="Google Shape;2415;p89"/>
          <p:cNvGrpSpPr/>
          <p:nvPr/>
        </p:nvGrpSpPr>
        <p:grpSpPr>
          <a:xfrm rot="2700000">
            <a:off x="848158" y="4025053"/>
            <a:ext cx="620128" cy="233912"/>
            <a:chOff x="6872640" y="3300197"/>
            <a:chExt cx="620134" cy="233914"/>
          </a:xfrm>
        </p:grpSpPr>
        <p:sp>
          <p:nvSpPr>
            <p:cNvPr id="33" name="Google Shape;2416;p8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17;p8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794"/>
        <p:cNvGrpSpPr/>
        <p:nvPr/>
      </p:nvGrpSpPr>
      <p:grpSpPr>
        <a:xfrm>
          <a:off x="0" y="0"/>
          <a:ext cx="0" cy="0"/>
          <a:chOff x="0" y="0"/>
          <a:chExt cx="0" cy="0"/>
        </a:xfrm>
      </p:grpSpPr>
      <p:sp>
        <p:nvSpPr>
          <p:cNvPr id="65" name="Freeform 2"/>
          <p:cNvSpPr>
            <a:spLocks noChangeAspect="1"/>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238" b="-22280"/>
            </a:stretch>
          </a:blipFill>
        </p:spPr>
      </p:sp>
      <p:sp>
        <p:nvSpPr>
          <p:cNvPr id="67" name="Google Shape;702;p26"/>
          <p:cNvSpPr/>
          <p:nvPr/>
        </p:nvSpPr>
        <p:spPr>
          <a:xfrm rot="1053742">
            <a:off x="2257759" y="176873"/>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5"/>
          <p:cNvSpPr/>
          <p:nvPr/>
        </p:nvSpPr>
        <p:spPr>
          <a:xfrm>
            <a:off x="4126350" y="148770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5"/>
          <p:cNvSpPr txBox="1">
            <a:spLocks noGrp="1"/>
          </p:cNvSpPr>
          <p:nvPr>
            <p:ph type="title"/>
          </p:nvPr>
        </p:nvSpPr>
        <p:spPr>
          <a:xfrm>
            <a:off x="2428050" y="2387950"/>
            <a:ext cx="4287900" cy="6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3798" name="Google Shape;3798;p115"/>
          <p:cNvSpPr txBox="1">
            <a:spLocks noGrp="1"/>
          </p:cNvSpPr>
          <p:nvPr>
            <p:ph type="title" idx="2"/>
          </p:nvPr>
        </p:nvSpPr>
        <p:spPr>
          <a:xfrm>
            <a:off x="4101000" y="1615563"/>
            <a:ext cx="9420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09.</a:t>
            </a:r>
            <a:endParaRPr dirty="0"/>
          </a:p>
        </p:txBody>
      </p:sp>
      <p:sp>
        <p:nvSpPr>
          <p:cNvPr id="3804" name="Google Shape;3804;p115"/>
          <p:cNvSpPr/>
          <p:nvPr/>
        </p:nvSpPr>
        <p:spPr>
          <a:xfrm>
            <a:off x="1716021" y="5461903"/>
            <a:ext cx="95381" cy="87185"/>
          </a:xfrm>
          <a:custGeom>
            <a:avLst/>
            <a:gdLst/>
            <a:ahLst/>
            <a:cxnLst/>
            <a:rect l="l" t="t" r="r" b="b"/>
            <a:pathLst>
              <a:path w="3561" h="3255" extrusionOk="0">
                <a:moveTo>
                  <a:pt x="430" y="1"/>
                </a:moveTo>
                <a:cubicBezTo>
                  <a:pt x="194" y="1"/>
                  <a:pt x="0" y="279"/>
                  <a:pt x="215" y="458"/>
                </a:cubicBezTo>
                <a:cubicBezTo>
                  <a:pt x="1242" y="1257"/>
                  <a:pt x="2155" y="2170"/>
                  <a:pt x="2977" y="3152"/>
                </a:cubicBezTo>
                <a:cubicBezTo>
                  <a:pt x="3033" y="3224"/>
                  <a:pt x="3100" y="3255"/>
                  <a:pt x="3166" y="3255"/>
                </a:cubicBezTo>
                <a:cubicBezTo>
                  <a:pt x="3369" y="3255"/>
                  <a:pt x="3560" y="2970"/>
                  <a:pt x="3388" y="2764"/>
                </a:cubicBezTo>
                <a:cubicBezTo>
                  <a:pt x="2566" y="1759"/>
                  <a:pt x="1630" y="869"/>
                  <a:pt x="626" y="70"/>
                </a:cubicBezTo>
                <a:cubicBezTo>
                  <a:pt x="563" y="21"/>
                  <a:pt x="495" y="1"/>
                  <a:pt x="430"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9" name="Google Shape;3829;p115"/>
          <p:cNvGrpSpPr/>
          <p:nvPr/>
        </p:nvGrpSpPr>
        <p:grpSpPr>
          <a:xfrm>
            <a:off x="1811389" y="1552434"/>
            <a:ext cx="1074309" cy="356822"/>
            <a:chOff x="1725115" y="1291147"/>
            <a:chExt cx="519090" cy="172403"/>
          </a:xfrm>
        </p:grpSpPr>
        <p:sp>
          <p:nvSpPr>
            <p:cNvPr id="3830" name="Google Shape;3830;p115"/>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5"/>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5"/>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66"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28</a:t>
            </a:r>
            <a:endParaRPr b="1" dirty="0">
              <a:latin typeface="Bauhaus 93" pitchFamily="82" charset="0"/>
            </a:endParaRPr>
          </a:p>
        </p:txBody>
      </p:sp>
      <p:sp>
        <p:nvSpPr>
          <p:cNvPr id="68"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79;p27"/>
          <p:cNvSpPr/>
          <p:nvPr/>
        </p:nvSpPr>
        <p:spPr>
          <a:xfrm>
            <a:off x="7236296" y="32918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98"/>
                                        </p:tgtEl>
                                        <p:attrNameLst>
                                          <p:attrName>style.visibility</p:attrName>
                                        </p:attrNameLst>
                                      </p:cBhvr>
                                      <p:to>
                                        <p:strVal val="visible"/>
                                      </p:to>
                                    </p:set>
                                    <p:animEffect transition="in" filter="fade">
                                      <p:cBhvr>
                                        <p:cTn id="7" dur="1000"/>
                                        <p:tgtEl>
                                          <p:spTgt spid="379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97"/>
                                        </p:tgtEl>
                                        <p:attrNameLst>
                                          <p:attrName>style.visibility</p:attrName>
                                        </p:attrNameLst>
                                      </p:cBhvr>
                                      <p:to>
                                        <p:strVal val="visible"/>
                                      </p:to>
                                    </p:set>
                                    <p:animEffect transition="in" filter="fade">
                                      <p:cBhvr>
                                        <p:cTn id="11" dur="1000"/>
                                        <p:tgtEl>
                                          <p:spTgt spid="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914"/>
        <p:cNvGrpSpPr/>
        <p:nvPr/>
      </p:nvGrpSpPr>
      <p:grpSpPr>
        <a:xfrm>
          <a:off x="0" y="0"/>
          <a:ext cx="0" cy="0"/>
          <a:chOff x="0" y="0"/>
          <a:chExt cx="0" cy="0"/>
        </a:xfrm>
      </p:grpSpPr>
      <p:sp>
        <p:nvSpPr>
          <p:cNvPr id="53"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915;p117"/>
          <p:cNvGrpSpPr/>
          <p:nvPr/>
        </p:nvGrpSpPr>
        <p:grpSpPr>
          <a:xfrm flipH="1">
            <a:off x="2461221" y="2051244"/>
            <a:ext cx="1127133" cy="1507198"/>
            <a:chOff x="7504145" y="1461391"/>
            <a:chExt cx="1127133" cy="1507198"/>
          </a:xfrm>
        </p:grpSpPr>
        <p:sp>
          <p:nvSpPr>
            <p:cNvPr id="3916" name="Google Shape;3916;p117"/>
            <p:cNvSpPr/>
            <p:nvPr/>
          </p:nvSpPr>
          <p:spPr>
            <a:xfrm flipH="1">
              <a:off x="7504145" y="146139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7"/>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8" name="Google Shape;3918;p117"/>
          <p:cNvSpPr/>
          <p:nvPr/>
        </p:nvSpPr>
        <p:spPr>
          <a:xfrm>
            <a:off x="8042474" y="1480412"/>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7"/>
          <p:cNvSpPr/>
          <p:nvPr/>
        </p:nvSpPr>
        <p:spPr>
          <a:xfrm>
            <a:off x="2952750" y="1167575"/>
            <a:ext cx="5471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7"/>
          <p:cNvSpPr txBox="1">
            <a:spLocks noGrp="1"/>
          </p:cNvSpPr>
          <p:nvPr>
            <p:ph type="title"/>
          </p:nvPr>
        </p:nvSpPr>
        <p:spPr>
          <a:xfrm>
            <a:off x="3201450" y="1370700"/>
            <a:ext cx="4974300" cy="2529300"/>
          </a:xfrm>
          <a:prstGeom prst="rect">
            <a:avLst/>
          </a:prstGeom>
        </p:spPr>
        <p:txBody>
          <a:bodyPr spcFirstLastPara="1" wrap="square" lIns="91425" tIns="91425" rIns="91425" bIns="91425" anchor="ctr" anchorCtr="0">
            <a:noAutofit/>
          </a:bodyPr>
          <a:lstStyle/>
          <a:p>
            <a:r>
              <a:rPr lang="en-US" sz="1200" dirty="0" smtClean="0"/>
              <a:t/>
            </a:r>
            <a:br>
              <a:rPr lang="en-US" sz="1200" dirty="0" smtClean="0"/>
            </a:br>
            <a:r>
              <a:rPr lang="en-US" sz="1200" b="0" dirty="0" smtClean="0"/>
              <a:t>Our </a:t>
            </a:r>
            <a:r>
              <a:rPr lang="en-US" sz="1200" b="0" dirty="0" err="1" smtClean="0"/>
              <a:t>Fullstack</a:t>
            </a:r>
            <a:r>
              <a:rPr lang="en-US" sz="1200" b="0" dirty="0" smtClean="0"/>
              <a:t> Web App seamlessly integrates </a:t>
            </a:r>
            <a:r>
              <a:rPr lang="en-US" sz="1200" b="0" dirty="0" err="1" smtClean="0"/>
              <a:t>TypeScript</a:t>
            </a:r>
            <a:r>
              <a:rPr lang="en-US" sz="1200" b="0" dirty="0" smtClean="0"/>
              <a:t> and Angular on the frontend with Java and Spring Framework on the backend, ensuring an efficient user experience. </a:t>
            </a:r>
            <a:br>
              <a:rPr lang="en-US" sz="1200" b="0" dirty="0" smtClean="0"/>
            </a:br>
            <a:r>
              <a:rPr lang="en-US" sz="1200" b="0" dirty="0" smtClean="0"/>
              <a:t/>
            </a:r>
            <a:br>
              <a:rPr lang="en-US" sz="1200" b="0" dirty="0" smtClean="0"/>
            </a:br>
            <a:r>
              <a:rPr lang="en-US" sz="1200" b="0" dirty="0" smtClean="0"/>
              <a:t>Our database, using </a:t>
            </a:r>
            <a:r>
              <a:rPr lang="en-US" sz="1200" b="0" dirty="0" err="1" smtClean="0"/>
              <a:t>MongoDB</a:t>
            </a:r>
            <a:r>
              <a:rPr lang="en-US" sz="1200" b="0" dirty="0" smtClean="0"/>
              <a:t> and </a:t>
            </a:r>
            <a:r>
              <a:rPr lang="en-US" sz="1200" b="0" dirty="0" err="1" smtClean="0"/>
              <a:t>MySQL</a:t>
            </a:r>
            <a:r>
              <a:rPr lang="en-US" sz="1200" b="0" dirty="0" smtClean="0"/>
              <a:t>, caters to diverse application needs. Robust security measures, including JWT authentication, form validation, and OTP via email, underscore our commitment to user data protection.</a:t>
            </a:r>
            <a:endParaRPr sz="1200" dirty="0"/>
          </a:p>
        </p:txBody>
      </p:sp>
      <p:grpSp>
        <p:nvGrpSpPr>
          <p:cNvPr id="3" name="Google Shape;3925;p117"/>
          <p:cNvGrpSpPr/>
          <p:nvPr/>
        </p:nvGrpSpPr>
        <p:grpSpPr>
          <a:xfrm>
            <a:off x="5533599" y="922797"/>
            <a:ext cx="1074309" cy="356822"/>
            <a:chOff x="1725115" y="1291147"/>
            <a:chExt cx="519090" cy="172403"/>
          </a:xfrm>
        </p:grpSpPr>
        <p:sp>
          <p:nvSpPr>
            <p:cNvPr id="3926" name="Google Shape;3926;p117"/>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7"/>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7"/>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929;p117"/>
          <p:cNvGrpSpPr/>
          <p:nvPr/>
        </p:nvGrpSpPr>
        <p:grpSpPr>
          <a:xfrm>
            <a:off x="6693026" y="3857767"/>
            <a:ext cx="627083" cy="436814"/>
            <a:chOff x="5779976" y="1418876"/>
            <a:chExt cx="421200" cy="293400"/>
          </a:xfrm>
        </p:grpSpPr>
        <p:sp>
          <p:nvSpPr>
            <p:cNvPr id="3930" name="Google Shape;3930;p117"/>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7"/>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 name="Google Shape;3932;p117"/>
          <p:cNvGrpSpPr/>
          <p:nvPr/>
        </p:nvGrpSpPr>
        <p:grpSpPr>
          <a:xfrm rot="6920411">
            <a:off x="8246357" y="3959213"/>
            <a:ext cx="620146" cy="233918"/>
            <a:chOff x="6872640" y="3300197"/>
            <a:chExt cx="620134" cy="233914"/>
          </a:xfrm>
        </p:grpSpPr>
        <p:sp>
          <p:nvSpPr>
            <p:cNvPr id="3933" name="Google Shape;3933;p117"/>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935;p117"/>
          <p:cNvGrpSpPr/>
          <p:nvPr/>
        </p:nvGrpSpPr>
        <p:grpSpPr>
          <a:xfrm>
            <a:off x="859913" y="1253200"/>
            <a:ext cx="1715350" cy="2654025"/>
            <a:chOff x="859913" y="1253200"/>
            <a:chExt cx="1715350" cy="2654025"/>
          </a:xfrm>
        </p:grpSpPr>
        <p:sp>
          <p:nvSpPr>
            <p:cNvPr id="3936" name="Google Shape;3936;p117"/>
            <p:cNvSpPr/>
            <p:nvPr/>
          </p:nvSpPr>
          <p:spPr>
            <a:xfrm>
              <a:off x="1068213" y="1253200"/>
              <a:ext cx="1484800" cy="2654025"/>
            </a:xfrm>
            <a:custGeom>
              <a:avLst/>
              <a:gdLst/>
              <a:ahLst/>
              <a:cxnLst/>
              <a:rect l="l" t="t" r="r" b="b"/>
              <a:pathLst>
                <a:path w="59392" h="106161" extrusionOk="0">
                  <a:moveTo>
                    <a:pt x="4634" y="0"/>
                  </a:moveTo>
                  <a:cubicBezTo>
                    <a:pt x="2077" y="0"/>
                    <a:pt x="0" y="2078"/>
                    <a:pt x="0" y="4634"/>
                  </a:cubicBezTo>
                  <a:lnTo>
                    <a:pt x="0" y="101504"/>
                  </a:lnTo>
                  <a:cubicBezTo>
                    <a:pt x="0" y="104084"/>
                    <a:pt x="2077" y="106161"/>
                    <a:pt x="4634" y="106161"/>
                  </a:cubicBezTo>
                  <a:lnTo>
                    <a:pt x="54735" y="106161"/>
                  </a:lnTo>
                  <a:cubicBezTo>
                    <a:pt x="57315" y="106161"/>
                    <a:pt x="59392" y="104084"/>
                    <a:pt x="59392" y="101504"/>
                  </a:cubicBezTo>
                  <a:lnTo>
                    <a:pt x="59392" y="4634"/>
                  </a:lnTo>
                  <a:cubicBezTo>
                    <a:pt x="59392" y="2078"/>
                    <a:pt x="57315" y="0"/>
                    <a:pt x="54735" y="0"/>
                  </a:cubicBezTo>
                  <a:close/>
                </a:path>
              </a:pathLst>
            </a:custGeom>
            <a:solidFill>
              <a:schemeClr val="bg2">
                <a:lumMod val="25000"/>
              </a:schemeClr>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7"/>
            <p:cNvSpPr/>
            <p:nvPr/>
          </p:nvSpPr>
          <p:spPr>
            <a:xfrm>
              <a:off x="1148088" y="1329675"/>
              <a:ext cx="1324475" cy="2500525"/>
            </a:xfrm>
            <a:custGeom>
              <a:avLst/>
              <a:gdLst/>
              <a:ahLst/>
              <a:cxnLst/>
              <a:rect l="l" t="t" r="r" b="b"/>
              <a:pathLst>
                <a:path w="52979" h="100021" extrusionOk="0">
                  <a:moveTo>
                    <a:pt x="4178" y="0"/>
                  </a:moveTo>
                  <a:cubicBezTo>
                    <a:pt x="1872" y="0"/>
                    <a:pt x="1" y="1872"/>
                    <a:pt x="1" y="4177"/>
                  </a:cubicBezTo>
                  <a:lnTo>
                    <a:pt x="1" y="95843"/>
                  </a:lnTo>
                  <a:cubicBezTo>
                    <a:pt x="1" y="98149"/>
                    <a:pt x="1872" y="100020"/>
                    <a:pt x="4178" y="100020"/>
                  </a:cubicBezTo>
                  <a:lnTo>
                    <a:pt x="48801" y="100020"/>
                  </a:lnTo>
                  <a:cubicBezTo>
                    <a:pt x="51107" y="100020"/>
                    <a:pt x="52978" y="98149"/>
                    <a:pt x="52978" y="95843"/>
                  </a:cubicBezTo>
                  <a:lnTo>
                    <a:pt x="52978" y="4177"/>
                  </a:lnTo>
                  <a:cubicBezTo>
                    <a:pt x="52978" y="1872"/>
                    <a:pt x="51107" y="0"/>
                    <a:pt x="48801" y="0"/>
                  </a:cubicBezTo>
                  <a:close/>
                </a:path>
              </a:pathLst>
            </a:custGeom>
            <a:blipFill dpi="0" rotWithShape="1">
              <a:blip r:embed="rId3"/>
              <a:srcRect/>
              <a:stretch>
                <a:fillRect t="6000"/>
              </a:stretch>
            </a:bli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7"/>
            <p:cNvSpPr/>
            <p:nvPr/>
          </p:nvSpPr>
          <p:spPr>
            <a:xfrm>
              <a:off x="1501888" y="1260475"/>
              <a:ext cx="617450" cy="157104"/>
            </a:xfrm>
            <a:custGeom>
              <a:avLst/>
              <a:gdLst/>
              <a:ahLst/>
              <a:cxnLst/>
              <a:rect l="l" t="t" r="r" b="b"/>
              <a:pathLst>
                <a:path w="24698" h="8036" extrusionOk="0">
                  <a:moveTo>
                    <a:pt x="0" y="1"/>
                  </a:moveTo>
                  <a:lnTo>
                    <a:pt x="0" y="5844"/>
                  </a:lnTo>
                  <a:cubicBezTo>
                    <a:pt x="0" y="7054"/>
                    <a:pt x="982" y="8035"/>
                    <a:pt x="2192" y="8035"/>
                  </a:cubicBezTo>
                  <a:lnTo>
                    <a:pt x="22506" y="8035"/>
                  </a:lnTo>
                  <a:cubicBezTo>
                    <a:pt x="23716" y="8035"/>
                    <a:pt x="24697" y="7054"/>
                    <a:pt x="24697" y="5844"/>
                  </a:cubicBezTo>
                  <a:lnTo>
                    <a:pt x="246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7"/>
            <p:cNvSpPr/>
            <p:nvPr/>
          </p:nvSpPr>
          <p:spPr>
            <a:xfrm>
              <a:off x="1110438" y="3504900"/>
              <a:ext cx="1384950" cy="374950"/>
            </a:xfrm>
            <a:custGeom>
              <a:avLst/>
              <a:gdLst/>
              <a:ahLst/>
              <a:cxnLst/>
              <a:rect l="l" t="t" r="r" b="b"/>
              <a:pathLst>
                <a:path w="55398" h="14998" extrusionOk="0">
                  <a:moveTo>
                    <a:pt x="0" y="1"/>
                  </a:moveTo>
                  <a:lnTo>
                    <a:pt x="0" y="14997"/>
                  </a:lnTo>
                  <a:lnTo>
                    <a:pt x="55397" y="14997"/>
                  </a:lnTo>
                  <a:lnTo>
                    <a:pt x="55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7"/>
            <p:cNvSpPr/>
            <p:nvPr/>
          </p:nvSpPr>
          <p:spPr>
            <a:xfrm>
              <a:off x="2500488" y="2072050"/>
              <a:ext cx="74775" cy="341850"/>
            </a:xfrm>
            <a:custGeom>
              <a:avLst/>
              <a:gdLst/>
              <a:ahLst/>
              <a:cxnLst/>
              <a:rect l="l" t="t" r="r" b="b"/>
              <a:pathLst>
                <a:path w="2991" h="13674" extrusionOk="0">
                  <a:moveTo>
                    <a:pt x="1" y="1"/>
                  </a:moveTo>
                  <a:lnTo>
                    <a:pt x="1" y="13673"/>
                  </a:lnTo>
                  <a:lnTo>
                    <a:pt x="1325" y="13673"/>
                  </a:lnTo>
                  <a:cubicBezTo>
                    <a:pt x="2238" y="13673"/>
                    <a:pt x="2991" y="12943"/>
                    <a:pt x="2991" y="12030"/>
                  </a:cubicBezTo>
                  <a:lnTo>
                    <a:pt x="2991" y="1644"/>
                  </a:lnTo>
                  <a:cubicBezTo>
                    <a:pt x="2991" y="731"/>
                    <a:pt x="2238" y="1"/>
                    <a:pt x="1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7"/>
            <p:cNvSpPr/>
            <p:nvPr/>
          </p:nvSpPr>
          <p:spPr>
            <a:xfrm>
              <a:off x="1695338" y="3590500"/>
              <a:ext cx="230550" cy="230575"/>
            </a:xfrm>
            <a:custGeom>
              <a:avLst/>
              <a:gdLst/>
              <a:ahLst/>
              <a:cxnLst/>
              <a:rect l="l" t="t" r="r" b="b"/>
              <a:pathLst>
                <a:path w="9222" h="9223" extrusionOk="0">
                  <a:moveTo>
                    <a:pt x="4611" y="1"/>
                  </a:moveTo>
                  <a:cubicBezTo>
                    <a:pt x="2054" y="1"/>
                    <a:pt x="0" y="2078"/>
                    <a:pt x="0" y="4611"/>
                  </a:cubicBezTo>
                  <a:cubicBezTo>
                    <a:pt x="0" y="7168"/>
                    <a:pt x="2054" y="9222"/>
                    <a:pt x="4611" y="9222"/>
                  </a:cubicBezTo>
                  <a:cubicBezTo>
                    <a:pt x="7144" y="9222"/>
                    <a:pt x="9222" y="7168"/>
                    <a:pt x="9222" y="4611"/>
                  </a:cubicBezTo>
                  <a:cubicBezTo>
                    <a:pt x="9222" y="2078"/>
                    <a:pt x="7144" y="1"/>
                    <a:pt x="4611" y="1"/>
                  </a:cubicBezTo>
                  <a:close/>
                </a:path>
              </a:pathLst>
            </a:custGeom>
            <a:solidFill>
              <a:schemeClr val="l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7"/>
            <p:cNvSpPr/>
            <p:nvPr/>
          </p:nvSpPr>
          <p:spPr>
            <a:xfrm>
              <a:off x="1265638" y="1487725"/>
              <a:ext cx="461675" cy="461675"/>
            </a:xfrm>
            <a:custGeom>
              <a:avLst/>
              <a:gdLst/>
              <a:ahLst/>
              <a:cxnLst/>
              <a:rect l="l" t="t" r="r" b="b"/>
              <a:pathLst>
                <a:path w="18467" h="18467" extrusionOk="0">
                  <a:moveTo>
                    <a:pt x="2466" y="1"/>
                  </a:moveTo>
                  <a:cubicBezTo>
                    <a:pt x="1119" y="1"/>
                    <a:pt x="1" y="1096"/>
                    <a:pt x="1" y="2466"/>
                  </a:cubicBezTo>
                  <a:lnTo>
                    <a:pt x="1" y="16001"/>
                  </a:lnTo>
                  <a:cubicBezTo>
                    <a:pt x="1" y="17371"/>
                    <a:pt x="1119" y="18466"/>
                    <a:pt x="2466" y="18466"/>
                  </a:cubicBezTo>
                  <a:lnTo>
                    <a:pt x="16001" y="18466"/>
                  </a:lnTo>
                  <a:cubicBezTo>
                    <a:pt x="17371" y="18466"/>
                    <a:pt x="18466" y="17371"/>
                    <a:pt x="18466" y="16001"/>
                  </a:cubicBezTo>
                  <a:lnTo>
                    <a:pt x="18466" y="2466"/>
                  </a:lnTo>
                  <a:cubicBezTo>
                    <a:pt x="18466" y="1096"/>
                    <a:pt x="17371" y="1"/>
                    <a:pt x="16001" y="1"/>
                  </a:cubicBezTo>
                  <a:close/>
                </a:path>
              </a:pathLst>
            </a:custGeom>
            <a:solidFill>
              <a:schemeClr val="bg2">
                <a:lumMod val="50000"/>
              </a:schemeClr>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7"/>
            <p:cNvSpPr/>
            <p:nvPr/>
          </p:nvSpPr>
          <p:spPr>
            <a:xfrm>
              <a:off x="1807163" y="1587600"/>
              <a:ext cx="547850" cy="30825"/>
            </a:xfrm>
            <a:custGeom>
              <a:avLst/>
              <a:gdLst/>
              <a:ahLst/>
              <a:cxnLst/>
              <a:rect l="l" t="t" r="r" b="b"/>
              <a:pathLst>
                <a:path w="21914" h="1233" extrusionOk="0">
                  <a:moveTo>
                    <a:pt x="617" y="0"/>
                  </a:moveTo>
                  <a:cubicBezTo>
                    <a:pt x="275" y="0"/>
                    <a:pt x="1" y="297"/>
                    <a:pt x="1" y="616"/>
                  </a:cubicBezTo>
                  <a:cubicBezTo>
                    <a:pt x="1" y="959"/>
                    <a:pt x="275" y="1233"/>
                    <a:pt x="617" y="1233"/>
                  </a:cubicBezTo>
                  <a:lnTo>
                    <a:pt x="21297" y="1233"/>
                  </a:lnTo>
                  <a:cubicBezTo>
                    <a:pt x="21639" y="1233"/>
                    <a:pt x="21913" y="959"/>
                    <a:pt x="21913" y="616"/>
                  </a:cubicBezTo>
                  <a:cubicBezTo>
                    <a:pt x="21913" y="297"/>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7"/>
            <p:cNvSpPr/>
            <p:nvPr/>
          </p:nvSpPr>
          <p:spPr>
            <a:xfrm>
              <a:off x="1807163" y="1664625"/>
              <a:ext cx="547850" cy="30850"/>
            </a:xfrm>
            <a:custGeom>
              <a:avLst/>
              <a:gdLst/>
              <a:ahLst/>
              <a:cxnLst/>
              <a:rect l="l" t="t" r="r" b="b"/>
              <a:pathLst>
                <a:path w="21914" h="1234"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7"/>
            <p:cNvSpPr/>
            <p:nvPr/>
          </p:nvSpPr>
          <p:spPr>
            <a:xfrm>
              <a:off x="1807163" y="1741650"/>
              <a:ext cx="547850" cy="30850"/>
            </a:xfrm>
            <a:custGeom>
              <a:avLst/>
              <a:gdLst/>
              <a:ahLst/>
              <a:cxnLst/>
              <a:rect l="l" t="t" r="r" b="b"/>
              <a:pathLst>
                <a:path w="21914" h="1234" extrusionOk="0">
                  <a:moveTo>
                    <a:pt x="617" y="1"/>
                  </a:moveTo>
                  <a:cubicBezTo>
                    <a:pt x="275" y="1"/>
                    <a:pt x="1" y="275"/>
                    <a:pt x="1" y="617"/>
                  </a:cubicBezTo>
                  <a:cubicBezTo>
                    <a:pt x="1" y="960"/>
                    <a:pt x="275" y="1233"/>
                    <a:pt x="617" y="1233"/>
                  </a:cubicBezTo>
                  <a:lnTo>
                    <a:pt x="21297" y="1233"/>
                  </a:lnTo>
                  <a:cubicBezTo>
                    <a:pt x="21639" y="1233"/>
                    <a:pt x="21913" y="960"/>
                    <a:pt x="21913" y="617"/>
                  </a:cubicBezTo>
                  <a:cubicBezTo>
                    <a:pt x="21913" y="275"/>
                    <a:pt x="21639" y="1"/>
                    <a:pt x="21297"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7"/>
            <p:cNvSpPr/>
            <p:nvPr/>
          </p:nvSpPr>
          <p:spPr>
            <a:xfrm>
              <a:off x="1807163" y="1818700"/>
              <a:ext cx="547850" cy="30825"/>
            </a:xfrm>
            <a:custGeom>
              <a:avLst/>
              <a:gdLst/>
              <a:ahLst/>
              <a:cxnLst/>
              <a:rect l="l" t="t" r="r" b="b"/>
              <a:pathLst>
                <a:path w="21914" h="1233"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7"/>
            <p:cNvSpPr/>
            <p:nvPr/>
          </p:nvSpPr>
          <p:spPr>
            <a:xfrm>
              <a:off x="1386613" y="1571050"/>
              <a:ext cx="215725" cy="295025"/>
            </a:xfrm>
            <a:custGeom>
              <a:avLst/>
              <a:gdLst/>
              <a:ahLst/>
              <a:cxnLst/>
              <a:rect l="l" t="t" r="r" b="b"/>
              <a:pathLst>
                <a:path w="8629" h="11801" extrusionOk="0">
                  <a:moveTo>
                    <a:pt x="4315" y="0"/>
                  </a:moveTo>
                  <a:cubicBezTo>
                    <a:pt x="2899" y="0"/>
                    <a:pt x="1758" y="1141"/>
                    <a:pt x="1758" y="2557"/>
                  </a:cubicBezTo>
                  <a:cubicBezTo>
                    <a:pt x="1758" y="3743"/>
                    <a:pt x="2580" y="4748"/>
                    <a:pt x="3676" y="5022"/>
                  </a:cubicBezTo>
                  <a:cubicBezTo>
                    <a:pt x="1598" y="5501"/>
                    <a:pt x="1" y="8240"/>
                    <a:pt x="1" y="11573"/>
                  </a:cubicBezTo>
                  <a:cubicBezTo>
                    <a:pt x="1" y="11664"/>
                    <a:pt x="1" y="11732"/>
                    <a:pt x="1" y="11801"/>
                  </a:cubicBezTo>
                  <a:lnTo>
                    <a:pt x="8629" y="11801"/>
                  </a:lnTo>
                  <a:cubicBezTo>
                    <a:pt x="8629" y="11732"/>
                    <a:pt x="8629" y="11664"/>
                    <a:pt x="8629" y="11573"/>
                  </a:cubicBezTo>
                  <a:cubicBezTo>
                    <a:pt x="8629" y="8240"/>
                    <a:pt x="7031" y="5501"/>
                    <a:pt x="4931" y="5022"/>
                  </a:cubicBezTo>
                  <a:cubicBezTo>
                    <a:pt x="6049" y="4748"/>
                    <a:pt x="6871" y="3743"/>
                    <a:pt x="6871" y="2557"/>
                  </a:cubicBezTo>
                  <a:cubicBezTo>
                    <a:pt x="6871" y="1141"/>
                    <a:pt x="5730" y="0"/>
                    <a:pt x="4315" y="0"/>
                  </a:cubicBezTo>
                  <a:close/>
                </a:path>
              </a:pathLst>
            </a:custGeom>
            <a:solidFill>
              <a:schemeClr val="lt1"/>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7"/>
            <p:cNvSpPr/>
            <p:nvPr/>
          </p:nvSpPr>
          <p:spPr>
            <a:xfrm>
              <a:off x="859913" y="2872650"/>
              <a:ext cx="835425" cy="530150"/>
            </a:xfrm>
            <a:custGeom>
              <a:avLst/>
              <a:gdLst/>
              <a:ahLst/>
              <a:cxnLst/>
              <a:rect l="l" t="t" r="r" b="b"/>
              <a:pathLst>
                <a:path w="33417" h="21206" extrusionOk="0">
                  <a:moveTo>
                    <a:pt x="3835" y="1"/>
                  </a:moveTo>
                  <a:cubicBezTo>
                    <a:pt x="1713" y="1"/>
                    <a:pt x="1" y="1736"/>
                    <a:pt x="1" y="3836"/>
                  </a:cubicBezTo>
                  <a:lnTo>
                    <a:pt x="1" y="17371"/>
                  </a:lnTo>
                  <a:cubicBezTo>
                    <a:pt x="1" y="19494"/>
                    <a:pt x="1713" y="21206"/>
                    <a:pt x="3835" y="21206"/>
                  </a:cubicBezTo>
                  <a:lnTo>
                    <a:pt x="29582" y="21206"/>
                  </a:lnTo>
                  <a:cubicBezTo>
                    <a:pt x="31705" y="21206"/>
                    <a:pt x="33417" y="19494"/>
                    <a:pt x="33417" y="17371"/>
                  </a:cubicBezTo>
                  <a:lnTo>
                    <a:pt x="33417" y="3836"/>
                  </a:lnTo>
                  <a:cubicBezTo>
                    <a:pt x="33417" y="1736"/>
                    <a:pt x="31705" y="1"/>
                    <a:pt x="29582"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952;p117"/>
            <p:cNvGrpSpPr/>
            <p:nvPr/>
          </p:nvGrpSpPr>
          <p:grpSpPr>
            <a:xfrm>
              <a:off x="1893288" y="2907900"/>
              <a:ext cx="651100" cy="650550"/>
              <a:chOff x="3015700" y="2290125"/>
              <a:chExt cx="651100" cy="650550"/>
            </a:xfrm>
          </p:grpSpPr>
          <p:sp>
            <p:nvSpPr>
              <p:cNvPr id="3953" name="Google Shape;3953;p117"/>
              <p:cNvSpPr/>
              <p:nvPr/>
            </p:nvSpPr>
            <p:spPr>
              <a:xfrm>
                <a:off x="3095575" y="2370025"/>
                <a:ext cx="491350" cy="490775"/>
              </a:xfrm>
              <a:custGeom>
                <a:avLst/>
                <a:gdLst/>
                <a:ahLst/>
                <a:cxnLst/>
                <a:rect l="l" t="t" r="r" b="b"/>
                <a:pathLst>
                  <a:path w="19654" h="19631" extrusionOk="0">
                    <a:moveTo>
                      <a:pt x="9838" y="0"/>
                    </a:moveTo>
                    <a:cubicBezTo>
                      <a:pt x="4406" y="0"/>
                      <a:pt x="1" y="4406"/>
                      <a:pt x="1" y="9815"/>
                    </a:cubicBezTo>
                    <a:cubicBezTo>
                      <a:pt x="1" y="15248"/>
                      <a:pt x="4406" y="19630"/>
                      <a:pt x="9838" y="19630"/>
                    </a:cubicBezTo>
                    <a:cubicBezTo>
                      <a:pt x="15248" y="19630"/>
                      <a:pt x="19653" y="15248"/>
                      <a:pt x="19653" y="9815"/>
                    </a:cubicBezTo>
                    <a:cubicBezTo>
                      <a:pt x="19653" y="4406"/>
                      <a:pt x="15248" y="0"/>
                      <a:pt x="9838"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7"/>
              <p:cNvSpPr/>
              <p:nvPr/>
            </p:nvSpPr>
            <p:spPr>
              <a:xfrm>
                <a:off x="3015700" y="2290125"/>
                <a:ext cx="651100" cy="650550"/>
              </a:xfrm>
              <a:custGeom>
                <a:avLst/>
                <a:gdLst/>
                <a:ahLst/>
                <a:cxnLst/>
                <a:rect l="l" t="t" r="r" b="b"/>
                <a:pathLst>
                  <a:path w="26044" h="26022" extrusionOk="0">
                    <a:moveTo>
                      <a:pt x="13033" y="3607"/>
                    </a:moveTo>
                    <a:cubicBezTo>
                      <a:pt x="18215" y="3607"/>
                      <a:pt x="22438" y="7807"/>
                      <a:pt x="22438" y="13011"/>
                    </a:cubicBezTo>
                    <a:cubicBezTo>
                      <a:pt x="22438" y="18215"/>
                      <a:pt x="18215" y="22438"/>
                      <a:pt x="13033" y="22438"/>
                    </a:cubicBezTo>
                    <a:cubicBezTo>
                      <a:pt x="7829" y="22438"/>
                      <a:pt x="3607" y="18215"/>
                      <a:pt x="3607" y="13011"/>
                    </a:cubicBezTo>
                    <a:cubicBezTo>
                      <a:pt x="3607" y="7807"/>
                      <a:pt x="7829" y="3607"/>
                      <a:pt x="13033" y="3607"/>
                    </a:cubicBezTo>
                    <a:close/>
                    <a:moveTo>
                      <a:pt x="13033" y="1"/>
                    </a:moveTo>
                    <a:cubicBezTo>
                      <a:pt x="5844" y="1"/>
                      <a:pt x="0" y="5821"/>
                      <a:pt x="0" y="13011"/>
                    </a:cubicBezTo>
                    <a:cubicBezTo>
                      <a:pt x="0" y="20201"/>
                      <a:pt x="5844" y="26022"/>
                      <a:pt x="13033" y="26022"/>
                    </a:cubicBezTo>
                    <a:cubicBezTo>
                      <a:pt x="20201" y="26022"/>
                      <a:pt x="26044" y="20201"/>
                      <a:pt x="26044" y="13011"/>
                    </a:cubicBezTo>
                    <a:cubicBezTo>
                      <a:pt x="26044" y="5821"/>
                      <a:pt x="20201" y="1"/>
                      <a:pt x="13033" y="1"/>
                    </a:cubicBezTo>
                    <a:close/>
                  </a:path>
                </a:pathLst>
              </a:custGeom>
              <a:gradFill>
                <a:gsLst>
                  <a:gs pos="0">
                    <a:srgbClr val="5352EE"/>
                  </a:gs>
                  <a:gs pos="100000">
                    <a:srgbClr val="7882F3"/>
                  </a:gs>
                </a:gsLst>
                <a:lin ang="13500032"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7"/>
              <p:cNvSpPr/>
              <p:nvPr/>
            </p:nvSpPr>
            <p:spPr>
              <a:xfrm>
                <a:off x="3233675" y="2508125"/>
                <a:ext cx="215150" cy="214575"/>
              </a:xfrm>
              <a:custGeom>
                <a:avLst/>
                <a:gdLst/>
                <a:ahLst/>
                <a:cxnLst/>
                <a:rect l="l" t="t" r="r" b="b"/>
                <a:pathLst>
                  <a:path w="8606" h="8583" extrusionOk="0">
                    <a:moveTo>
                      <a:pt x="4292" y="3059"/>
                    </a:moveTo>
                    <a:cubicBezTo>
                      <a:pt x="4976" y="3059"/>
                      <a:pt x="5547" y="3629"/>
                      <a:pt x="5547" y="4314"/>
                    </a:cubicBezTo>
                    <a:cubicBezTo>
                      <a:pt x="5547" y="4999"/>
                      <a:pt x="4976" y="5570"/>
                      <a:pt x="4292" y="5570"/>
                    </a:cubicBezTo>
                    <a:cubicBezTo>
                      <a:pt x="3584" y="5570"/>
                      <a:pt x="3036" y="4999"/>
                      <a:pt x="3036" y="4314"/>
                    </a:cubicBezTo>
                    <a:cubicBezTo>
                      <a:pt x="3036" y="3629"/>
                      <a:pt x="3584" y="3059"/>
                      <a:pt x="4292" y="3059"/>
                    </a:cubicBezTo>
                    <a:close/>
                    <a:moveTo>
                      <a:pt x="3789" y="0"/>
                    </a:moveTo>
                    <a:cubicBezTo>
                      <a:pt x="3675" y="0"/>
                      <a:pt x="3561" y="91"/>
                      <a:pt x="3538" y="183"/>
                    </a:cubicBezTo>
                    <a:lnTo>
                      <a:pt x="3287" y="1187"/>
                    </a:lnTo>
                    <a:cubicBezTo>
                      <a:pt x="3128" y="1256"/>
                      <a:pt x="2945" y="1324"/>
                      <a:pt x="2785" y="1415"/>
                    </a:cubicBezTo>
                    <a:lnTo>
                      <a:pt x="1918" y="890"/>
                    </a:lnTo>
                    <a:cubicBezTo>
                      <a:pt x="1880" y="871"/>
                      <a:pt x="1834" y="860"/>
                      <a:pt x="1789" y="860"/>
                    </a:cubicBezTo>
                    <a:cubicBezTo>
                      <a:pt x="1725" y="860"/>
                      <a:pt x="1661" y="883"/>
                      <a:pt x="1621" y="936"/>
                    </a:cubicBezTo>
                    <a:lnTo>
                      <a:pt x="914" y="1644"/>
                    </a:lnTo>
                    <a:cubicBezTo>
                      <a:pt x="822" y="1735"/>
                      <a:pt x="799" y="1849"/>
                      <a:pt x="868" y="1963"/>
                    </a:cubicBezTo>
                    <a:lnTo>
                      <a:pt x="1393" y="2808"/>
                    </a:lnTo>
                    <a:cubicBezTo>
                      <a:pt x="1302" y="2967"/>
                      <a:pt x="1233" y="3150"/>
                      <a:pt x="1165" y="3333"/>
                    </a:cubicBezTo>
                    <a:lnTo>
                      <a:pt x="206" y="3561"/>
                    </a:lnTo>
                    <a:cubicBezTo>
                      <a:pt x="92" y="3584"/>
                      <a:pt x="0" y="3698"/>
                      <a:pt x="0" y="3812"/>
                    </a:cubicBezTo>
                    <a:lnTo>
                      <a:pt x="0" y="4816"/>
                    </a:lnTo>
                    <a:cubicBezTo>
                      <a:pt x="0" y="4930"/>
                      <a:pt x="92" y="5022"/>
                      <a:pt x="206" y="5067"/>
                    </a:cubicBezTo>
                    <a:lnTo>
                      <a:pt x="1165" y="5296"/>
                    </a:lnTo>
                    <a:cubicBezTo>
                      <a:pt x="1233" y="5478"/>
                      <a:pt x="1302" y="5661"/>
                      <a:pt x="1393" y="5821"/>
                    </a:cubicBezTo>
                    <a:lnTo>
                      <a:pt x="868" y="6665"/>
                    </a:lnTo>
                    <a:cubicBezTo>
                      <a:pt x="799" y="6779"/>
                      <a:pt x="822" y="6893"/>
                      <a:pt x="914" y="6985"/>
                    </a:cubicBezTo>
                    <a:lnTo>
                      <a:pt x="1621" y="7692"/>
                    </a:lnTo>
                    <a:cubicBezTo>
                      <a:pt x="1661" y="7746"/>
                      <a:pt x="1725" y="7768"/>
                      <a:pt x="1789" y="7768"/>
                    </a:cubicBezTo>
                    <a:cubicBezTo>
                      <a:pt x="1834" y="7768"/>
                      <a:pt x="1880" y="7757"/>
                      <a:pt x="1918" y="7738"/>
                    </a:cubicBezTo>
                    <a:lnTo>
                      <a:pt x="2785" y="7213"/>
                    </a:lnTo>
                    <a:cubicBezTo>
                      <a:pt x="2945" y="7304"/>
                      <a:pt x="3128" y="7373"/>
                      <a:pt x="3287" y="7418"/>
                    </a:cubicBezTo>
                    <a:lnTo>
                      <a:pt x="3538" y="8400"/>
                    </a:lnTo>
                    <a:cubicBezTo>
                      <a:pt x="3561" y="8514"/>
                      <a:pt x="3675" y="8582"/>
                      <a:pt x="3789" y="8582"/>
                    </a:cubicBezTo>
                    <a:lnTo>
                      <a:pt x="4794" y="8582"/>
                    </a:lnTo>
                    <a:cubicBezTo>
                      <a:pt x="4908" y="8582"/>
                      <a:pt x="4999" y="8514"/>
                      <a:pt x="5045" y="8400"/>
                    </a:cubicBezTo>
                    <a:lnTo>
                      <a:pt x="5273" y="7418"/>
                    </a:lnTo>
                    <a:cubicBezTo>
                      <a:pt x="5456" y="7373"/>
                      <a:pt x="5616" y="7304"/>
                      <a:pt x="5798" y="7213"/>
                    </a:cubicBezTo>
                    <a:lnTo>
                      <a:pt x="6643" y="7738"/>
                    </a:lnTo>
                    <a:cubicBezTo>
                      <a:pt x="6690" y="7757"/>
                      <a:pt x="6737" y="7768"/>
                      <a:pt x="6783" y="7768"/>
                    </a:cubicBezTo>
                    <a:cubicBezTo>
                      <a:pt x="6847" y="7768"/>
                      <a:pt x="6909" y="7746"/>
                      <a:pt x="6962" y="7692"/>
                    </a:cubicBezTo>
                    <a:lnTo>
                      <a:pt x="7670" y="6985"/>
                    </a:lnTo>
                    <a:cubicBezTo>
                      <a:pt x="7738" y="6893"/>
                      <a:pt x="7761" y="6779"/>
                      <a:pt x="7715" y="6665"/>
                    </a:cubicBezTo>
                    <a:lnTo>
                      <a:pt x="7190" y="5821"/>
                    </a:lnTo>
                    <a:cubicBezTo>
                      <a:pt x="7282" y="5661"/>
                      <a:pt x="7350" y="5478"/>
                      <a:pt x="7396" y="5296"/>
                    </a:cubicBezTo>
                    <a:lnTo>
                      <a:pt x="8400" y="5067"/>
                    </a:lnTo>
                    <a:cubicBezTo>
                      <a:pt x="8514" y="5022"/>
                      <a:pt x="8606" y="4930"/>
                      <a:pt x="8606" y="4816"/>
                    </a:cubicBezTo>
                    <a:lnTo>
                      <a:pt x="8606" y="3812"/>
                    </a:lnTo>
                    <a:cubicBezTo>
                      <a:pt x="8606" y="3698"/>
                      <a:pt x="8514" y="3584"/>
                      <a:pt x="8400" y="3561"/>
                    </a:cubicBezTo>
                    <a:lnTo>
                      <a:pt x="7396" y="3333"/>
                    </a:lnTo>
                    <a:cubicBezTo>
                      <a:pt x="7350" y="3150"/>
                      <a:pt x="7282" y="2967"/>
                      <a:pt x="7190" y="2808"/>
                    </a:cubicBezTo>
                    <a:lnTo>
                      <a:pt x="7715" y="1963"/>
                    </a:lnTo>
                    <a:cubicBezTo>
                      <a:pt x="7761" y="1849"/>
                      <a:pt x="7738" y="1735"/>
                      <a:pt x="7670" y="1644"/>
                    </a:cubicBezTo>
                    <a:lnTo>
                      <a:pt x="6962" y="936"/>
                    </a:lnTo>
                    <a:cubicBezTo>
                      <a:pt x="6909" y="883"/>
                      <a:pt x="6847" y="860"/>
                      <a:pt x="6783" y="860"/>
                    </a:cubicBezTo>
                    <a:cubicBezTo>
                      <a:pt x="6737" y="860"/>
                      <a:pt x="6690" y="871"/>
                      <a:pt x="6643" y="890"/>
                    </a:cubicBezTo>
                    <a:lnTo>
                      <a:pt x="5798" y="1415"/>
                    </a:lnTo>
                    <a:cubicBezTo>
                      <a:pt x="5616" y="1324"/>
                      <a:pt x="5456" y="1256"/>
                      <a:pt x="5273" y="1187"/>
                    </a:cubicBezTo>
                    <a:lnTo>
                      <a:pt x="5045" y="183"/>
                    </a:lnTo>
                    <a:cubicBezTo>
                      <a:pt x="4999" y="91"/>
                      <a:pt x="4908" y="0"/>
                      <a:pt x="4794" y="0"/>
                    </a:cubicBezTo>
                    <a:close/>
                  </a:path>
                </a:pathLst>
              </a:custGeom>
              <a:solidFill>
                <a:schemeClr val="accent1">
                  <a:lumMod val="50000"/>
                </a:schemeClr>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117"/>
            <p:cNvSpPr/>
            <p:nvPr/>
          </p:nvSpPr>
          <p:spPr>
            <a:xfrm>
              <a:off x="1524538" y="2165863"/>
              <a:ext cx="525600" cy="525575"/>
            </a:xfrm>
            <a:custGeom>
              <a:avLst/>
              <a:gdLst/>
              <a:ahLst/>
              <a:cxnLst/>
              <a:rect l="l" t="t" r="r" b="b"/>
              <a:pathLst>
                <a:path w="21024" h="21023" extrusionOk="0">
                  <a:moveTo>
                    <a:pt x="10523" y="1"/>
                  </a:moveTo>
                  <a:cubicBezTo>
                    <a:pt x="4703" y="1"/>
                    <a:pt x="1" y="4703"/>
                    <a:pt x="1" y="10523"/>
                  </a:cubicBezTo>
                  <a:cubicBezTo>
                    <a:pt x="1" y="16321"/>
                    <a:pt x="4703" y="21023"/>
                    <a:pt x="10523" y="21023"/>
                  </a:cubicBezTo>
                  <a:cubicBezTo>
                    <a:pt x="16321" y="21023"/>
                    <a:pt x="21023" y="16321"/>
                    <a:pt x="21023" y="10523"/>
                  </a:cubicBezTo>
                  <a:cubicBezTo>
                    <a:pt x="21023" y="4703"/>
                    <a:pt x="16321" y="1"/>
                    <a:pt x="10523"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2"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29</a:t>
            </a:r>
            <a:endParaRPr b="1" dirty="0">
              <a:latin typeface="Bauhaus 93" pitchFamily="82" charset="0"/>
            </a:endParaRPr>
          </a:p>
        </p:txBody>
      </p:sp>
      <p:sp>
        <p:nvSpPr>
          <p:cNvPr id="54"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1" name="Google Shape;359;p26"/>
          <p:cNvGrpSpPr/>
          <p:nvPr/>
        </p:nvGrpSpPr>
        <p:grpSpPr>
          <a:xfrm>
            <a:off x="1115616" y="2931790"/>
            <a:ext cx="372245" cy="369356"/>
            <a:chOff x="5249675" y="238125"/>
            <a:chExt cx="1897275" cy="1882550"/>
          </a:xfrm>
          <a:solidFill>
            <a:schemeClr val="bg2">
              <a:lumMod val="50000"/>
            </a:schemeClr>
          </a:solidFill>
        </p:grpSpPr>
        <p:sp>
          <p:nvSpPr>
            <p:cNvPr id="55"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822;p62"/>
          <p:cNvGrpSpPr/>
          <p:nvPr/>
        </p:nvGrpSpPr>
        <p:grpSpPr>
          <a:xfrm>
            <a:off x="1619672" y="2283718"/>
            <a:ext cx="336965" cy="286833"/>
            <a:chOff x="5645200" y="879425"/>
            <a:chExt cx="478575" cy="407375"/>
          </a:xfrm>
          <a:solidFill>
            <a:schemeClr val="bg2">
              <a:lumMod val="50000"/>
            </a:schemeClr>
          </a:solidFill>
        </p:grpSpPr>
        <p:sp>
          <p:nvSpPr>
            <p:cNvPr id="61" name="Google Shape;6823;p6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6824;p6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6825;p6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6826;p6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6827;p6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828;p6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20"/>
                                        </p:tgtEl>
                                        <p:attrNameLst>
                                          <p:attrName>style.visibility</p:attrName>
                                        </p:attrNameLst>
                                      </p:cBhvr>
                                      <p:to>
                                        <p:strVal val="visible"/>
                                      </p:to>
                                    </p:set>
                                    <p:animEffect transition="in" filter="fade">
                                      <p:cBhvr>
                                        <p:cTn id="7" dur="1000"/>
                                        <p:tgtEl>
                                          <p:spTgt spid="3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28"/>
        <p:cNvGrpSpPr/>
        <p:nvPr/>
      </p:nvGrpSpPr>
      <p:grpSpPr>
        <a:xfrm>
          <a:off x="0" y="0"/>
          <a:ext cx="0" cy="0"/>
          <a:chOff x="0" y="0"/>
          <a:chExt cx="0" cy="0"/>
        </a:xfrm>
      </p:grpSpPr>
      <p:sp>
        <p:nvSpPr>
          <p:cNvPr id="35" name="Google Shape;702;p26"/>
          <p:cNvSpPr/>
          <p:nvPr/>
        </p:nvSpPr>
        <p:spPr>
          <a:xfrm rot="1053742">
            <a:off x="2113741" y="17687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Freeform 16"/>
          <p:cNvSpPr/>
          <p:nvPr/>
        </p:nvSpPr>
        <p:spPr>
          <a:xfrm rot="18900000">
            <a:off x="-1168789" y="3691873"/>
            <a:ext cx="3923316" cy="2903254"/>
          </a:xfrm>
          <a:custGeom>
            <a:avLst/>
            <a:gdLst/>
            <a:ahLst/>
            <a:cxnLst/>
            <a:rect l="l" t="t" r="r" b="b"/>
            <a:pathLst>
              <a:path w="3923316" h="2903254">
                <a:moveTo>
                  <a:pt x="0" y="0"/>
                </a:moveTo>
                <a:lnTo>
                  <a:pt x="3923316" y="0"/>
                </a:lnTo>
                <a:lnTo>
                  <a:pt x="3923316" y="2903254"/>
                </a:lnTo>
                <a:lnTo>
                  <a:pt x="0" y="2903254"/>
                </a:lnTo>
                <a:lnTo>
                  <a:pt x="0" y="0"/>
                </a:lnTo>
                <a:close/>
              </a:path>
            </a:pathLst>
          </a:custGeom>
          <a:blipFill>
            <a:blip r:embed="rId3"/>
            <a:stretch>
              <a:fillRect/>
            </a:stretch>
          </a:blipFill>
        </p:spPr>
      </p:sp>
      <p:sp>
        <p:nvSpPr>
          <p:cNvPr id="1031" name="Google Shape;1031;p66">
            <a:hlinkClick r:id="rId4" action="ppaction://hlinksldjump"/>
          </p:cNvPr>
          <p:cNvSpPr txBox="1">
            <a:spLocks noGrp="1"/>
          </p:cNvSpPr>
          <p:nvPr>
            <p:ph type="title" idx="19"/>
          </p:nvPr>
        </p:nvSpPr>
        <p:spPr>
          <a:xfrm>
            <a:off x="4679825" y="148021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09</a:t>
            </a:r>
            <a:endParaRPr dirty="0"/>
          </a:p>
        </p:txBody>
      </p:sp>
      <p:sp>
        <p:nvSpPr>
          <p:cNvPr id="1032" name="Google Shape;1032;p66">
            <a:hlinkClick r:id="rId5" action="ppaction://hlinksldjump"/>
          </p:cNvPr>
          <p:cNvSpPr txBox="1">
            <a:spLocks noGrp="1"/>
          </p:cNvSpPr>
          <p:nvPr>
            <p:ph type="title" idx="2"/>
          </p:nvPr>
        </p:nvSpPr>
        <p:spPr>
          <a:xfrm>
            <a:off x="2159813" y="1419622"/>
            <a:ext cx="2305500" cy="251100"/>
          </a:xfrm>
          <a:prstGeom prst="rect">
            <a:avLst/>
          </a:prstGeom>
        </p:spPr>
        <p:txBody>
          <a:bodyPr spcFirstLastPara="1" wrap="square" lIns="91425" tIns="91425" rIns="91425" bIns="91425" anchor="ctr" anchorCtr="0">
            <a:noAutofit/>
          </a:bodyPr>
          <a:lstStyle/>
          <a:p>
            <a:pPr lvl="0"/>
            <a:r>
              <a:rPr lang="en-US" b="0" dirty="0" smtClean="0"/>
              <a:t>DEMO</a:t>
            </a:r>
            <a:endParaRPr dirty="0"/>
          </a:p>
        </p:txBody>
      </p:sp>
      <p:sp>
        <p:nvSpPr>
          <p:cNvPr id="1033" name="Google Shape;1033;p66">
            <a:hlinkClick r:id="rId4" action="ppaction://hlinksldjump"/>
          </p:cNvPr>
          <p:cNvSpPr txBox="1">
            <a:spLocks noGrp="1"/>
          </p:cNvSpPr>
          <p:nvPr>
            <p:ph type="title" idx="3"/>
          </p:nvPr>
        </p:nvSpPr>
        <p:spPr>
          <a:xfrm>
            <a:off x="5767658" y="1480217"/>
            <a:ext cx="2305500" cy="251100"/>
          </a:xfrm>
          <a:prstGeom prst="rect">
            <a:avLst/>
          </a:prstGeom>
        </p:spPr>
        <p:txBody>
          <a:bodyPr spcFirstLastPara="1" wrap="square" lIns="91425" tIns="91425" rIns="91425" bIns="91425" anchor="ctr" anchorCtr="0">
            <a:noAutofit/>
          </a:bodyPr>
          <a:lstStyle/>
          <a:p>
            <a:pPr lvl="0"/>
            <a:r>
              <a:rPr lang="en-US" b="0" dirty="0" smtClean="0"/>
              <a:t>Conclusion</a:t>
            </a:r>
            <a:endParaRPr dirty="0"/>
          </a:p>
        </p:txBody>
      </p:sp>
      <p:sp>
        <p:nvSpPr>
          <p:cNvPr id="1034" name="Google Shape;1034;p66">
            <a:hlinkClick r:id="rId6" action="ppaction://hlinksldjump"/>
          </p:cNvPr>
          <p:cNvSpPr txBox="1">
            <a:spLocks noGrp="1"/>
          </p:cNvSpPr>
          <p:nvPr>
            <p:ph type="title" idx="5"/>
          </p:nvPr>
        </p:nvSpPr>
        <p:spPr>
          <a:xfrm>
            <a:off x="2159813" y="2457355"/>
            <a:ext cx="2305500" cy="251100"/>
          </a:xfrm>
          <a:prstGeom prst="rect">
            <a:avLst/>
          </a:prstGeom>
        </p:spPr>
        <p:txBody>
          <a:bodyPr spcFirstLastPara="1" wrap="square" lIns="91425" tIns="91425" rIns="91425" bIns="91425" anchor="ctr" anchorCtr="0">
            <a:noAutofit/>
          </a:bodyPr>
          <a:lstStyle/>
          <a:p>
            <a:pPr lvl="0"/>
            <a:r>
              <a:rPr lang="en-US" b="0" dirty="0" smtClean="0"/>
              <a:t>Future Enhancements</a:t>
            </a:r>
            <a:endParaRPr dirty="0"/>
          </a:p>
        </p:txBody>
      </p:sp>
      <p:sp>
        <p:nvSpPr>
          <p:cNvPr id="1038" name="Google Shape;1038;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dirty="0"/>
          </a:p>
        </p:txBody>
      </p:sp>
      <p:sp>
        <p:nvSpPr>
          <p:cNvPr id="1039" name="Google Shape;1039;p66"/>
          <p:cNvSpPr txBox="1">
            <a:spLocks noGrp="1"/>
          </p:cNvSpPr>
          <p:nvPr>
            <p:ph type="subTitle" idx="1"/>
          </p:nvPr>
        </p:nvSpPr>
        <p:spPr>
          <a:xfrm>
            <a:off x="2159817" y="1711070"/>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1040" name="Google Shape;1040;p66"/>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dirty="0"/>
          </a:p>
        </p:txBody>
      </p:sp>
      <p:sp>
        <p:nvSpPr>
          <p:cNvPr id="1041" name="Google Shape;1041;p66"/>
          <p:cNvSpPr txBox="1">
            <a:spLocks noGrp="1"/>
          </p:cNvSpPr>
          <p:nvPr>
            <p:ph type="subTitle" idx="6"/>
          </p:nvPr>
        </p:nvSpPr>
        <p:spPr>
          <a:xfrm>
            <a:off x="2159817" y="2758526"/>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dirty="0"/>
          </a:p>
        </p:txBody>
      </p:sp>
      <p:sp>
        <p:nvSpPr>
          <p:cNvPr id="1045" name="Google Shape;1045;p66">
            <a:hlinkClick r:id="rId6" action="ppaction://hlinksldjump"/>
          </p:cNvPr>
          <p:cNvSpPr txBox="1">
            <a:spLocks noGrp="1"/>
          </p:cNvSpPr>
          <p:nvPr>
            <p:ph type="title" idx="16"/>
          </p:nvPr>
        </p:nvSpPr>
        <p:spPr>
          <a:xfrm>
            <a:off x="1070825" y="2457355"/>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08</a:t>
            </a:r>
            <a:endParaRPr dirty="0"/>
          </a:p>
        </p:txBody>
      </p:sp>
      <p:sp>
        <p:nvSpPr>
          <p:cNvPr id="1046" name="Google Shape;1046;p66">
            <a:hlinkClick r:id="rId5" action="ppaction://hlinksldjump"/>
          </p:cNvPr>
          <p:cNvSpPr txBox="1">
            <a:spLocks noGrp="1"/>
          </p:cNvSpPr>
          <p:nvPr>
            <p:ph type="title" idx="20"/>
          </p:nvPr>
        </p:nvSpPr>
        <p:spPr>
          <a:xfrm>
            <a:off x="1070838" y="1419622"/>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07</a:t>
            </a:r>
            <a:endParaRPr dirty="0"/>
          </a:p>
        </p:txBody>
      </p:sp>
      <p:grpSp>
        <p:nvGrpSpPr>
          <p:cNvPr id="3" name="Google Shape;1051;p66"/>
          <p:cNvGrpSpPr/>
          <p:nvPr/>
        </p:nvGrpSpPr>
        <p:grpSpPr>
          <a:xfrm flipH="1">
            <a:off x="1772990" y="1539721"/>
            <a:ext cx="337856" cy="93999"/>
            <a:chOff x="5963614" y="809024"/>
            <a:chExt cx="339690" cy="94500"/>
          </a:xfrm>
        </p:grpSpPr>
        <p:sp>
          <p:nvSpPr>
            <p:cNvPr id="1052" name="Google Shape;1052;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oogle Shape;1054;p66"/>
          <p:cNvGrpSpPr/>
          <p:nvPr/>
        </p:nvGrpSpPr>
        <p:grpSpPr>
          <a:xfrm flipH="1">
            <a:off x="1772990" y="2556021"/>
            <a:ext cx="337856" cy="93999"/>
            <a:chOff x="5963614" y="809024"/>
            <a:chExt cx="339690" cy="94500"/>
          </a:xfrm>
        </p:grpSpPr>
        <p:sp>
          <p:nvSpPr>
            <p:cNvPr id="1055" name="Google Shape;1055;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057;p66"/>
          <p:cNvGrpSpPr/>
          <p:nvPr/>
        </p:nvGrpSpPr>
        <p:grpSpPr>
          <a:xfrm flipH="1">
            <a:off x="5429790" y="1558774"/>
            <a:ext cx="337856" cy="93999"/>
            <a:chOff x="5963614" y="809024"/>
            <a:chExt cx="339690" cy="94500"/>
          </a:xfrm>
        </p:grpSpPr>
        <p:sp>
          <p:nvSpPr>
            <p:cNvPr id="1058" name="Google Shape;1058;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 name="Google Shape;1031;p66">
            <a:hlinkClick r:id="rId4" action="ppaction://hlinksldjump"/>
          </p:cNvPr>
          <p:cNvSpPr txBox="1">
            <a:spLocks noGrp="1"/>
          </p:cNvSpPr>
          <p:nvPr>
            <p:ph type="title" idx="19"/>
          </p:nvPr>
        </p:nvSpPr>
        <p:spPr>
          <a:xfrm>
            <a:off x="4707059" y="242773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10</a:t>
            </a:r>
            <a:endParaRPr dirty="0"/>
          </a:p>
        </p:txBody>
      </p:sp>
      <p:sp>
        <p:nvSpPr>
          <p:cNvPr id="50" name="Google Shape;1033;p66">
            <a:hlinkClick r:id="rId4" action="ppaction://hlinksldjump"/>
          </p:cNvPr>
          <p:cNvSpPr txBox="1">
            <a:spLocks noGrp="1"/>
          </p:cNvSpPr>
          <p:nvPr>
            <p:ph type="title" idx="3"/>
          </p:nvPr>
        </p:nvSpPr>
        <p:spPr>
          <a:xfrm>
            <a:off x="5794892" y="2427734"/>
            <a:ext cx="2305500" cy="251100"/>
          </a:xfrm>
          <a:prstGeom prst="rect">
            <a:avLst/>
          </a:prstGeom>
        </p:spPr>
        <p:txBody>
          <a:bodyPr spcFirstLastPara="1" wrap="square" lIns="91425" tIns="91425" rIns="91425" bIns="91425" anchor="ctr" anchorCtr="0">
            <a:noAutofit/>
          </a:bodyPr>
          <a:lstStyle/>
          <a:p>
            <a:pPr lvl="0"/>
            <a:r>
              <a:rPr lang="en-US" b="0" dirty="0" smtClean="0"/>
              <a:t>Q &amp; A</a:t>
            </a:r>
            <a:endParaRPr dirty="0"/>
          </a:p>
        </p:txBody>
      </p:sp>
      <p:sp>
        <p:nvSpPr>
          <p:cNvPr id="51" name="Google Shape;1040;p66"/>
          <p:cNvSpPr txBox="1">
            <a:spLocks noGrp="1"/>
          </p:cNvSpPr>
          <p:nvPr>
            <p:ph type="subTitle" idx="4"/>
          </p:nvPr>
        </p:nvSpPr>
        <p:spPr>
          <a:xfrm>
            <a:off x="5794895" y="2709459"/>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dirty="0"/>
          </a:p>
        </p:txBody>
      </p:sp>
      <p:grpSp>
        <p:nvGrpSpPr>
          <p:cNvPr id="52" name="Google Shape;1057;p66"/>
          <p:cNvGrpSpPr/>
          <p:nvPr/>
        </p:nvGrpSpPr>
        <p:grpSpPr>
          <a:xfrm flipH="1">
            <a:off x="5457024" y="2506291"/>
            <a:ext cx="337856" cy="93999"/>
            <a:chOff x="5963614" y="809024"/>
            <a:chExt cx="339690" cy="94500"/>
          </a:xfrm>
        </p:grpSpPr>
        <p:sp>
          <p:nvSpPr>
            <p:cNvPr id="53" name="Google Shape;1058;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059;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34"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3</a:t>
            </a:r>
          </a:p>
          <a:p>
            <a:pPr marL="0" lvl="0" indent="0" algn="ctr" rtl="0">
              <a:spcBef>
                <a:spcPts val="0"/>
              </a:spcBef>
              <a:spcAft>
                <a:spcPts val="0"/>
              </a:spcAft>
              <a:buNone/>
            </a:pPr>
            <a:endParaRPr b="1" dirty="0">
              <a:latin typeface="Bauhaus 93" pitchFamily="82" charset="0"/>
            </a:endParaRPr>
          </a:p>
        </p:txBody>
      </p:sp>
      <p:sp>
        <p:nvSpPr>
          <p:cNvPr id="37"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Freeform 5"/>
          <p:cNvSpPr>
            <a:spLocks noChangeAspect="1"/>
          </p:cNvSpPr>
          <p:nvPr/>
        </p:nvSpPr>
        <p:spPr>
          <a:xfrm>
            <a:off x="7380312" y="3651870"/>
            <a:ext cx="2160240" cy="1269141"/>
          </a:xfrm>
          <a:custGeom>
            <a:avLst/>
            <a:gdLst/>
            <a:ahLst/>
            <a:cxnLst/>
            <a:rect l="l" t="t" r="r" b="b"/>
            <a:pathLst>
              <a:path w="4492067" h="2639089">
                <a:moveTo>
                  <a:pt x="0" y="0"/>
                </a:moveTo>
                <a:lnTo>
                  <a:pt x="4492067" y="0"/>
                </a:lnTo>
                <a:lnTo>
                  <a:pt x="4492067" y="2639089"/>
                </a:lnTo>
                <a:lnTo>
                  <a:pt x="0" y="2639089"/>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927"/>
        <p:cNvGrpSpPr/>
        <p:nvPr/>
      </p:nvGrpSpPr>
      <p:grpSpPr>
        <a:xfrm>
          <a:off x="0" y="0"/>
          <a:ext cx="0" cy="0"/>
          <a:chOff x="0" y="0"/>
          <a:chExt cx="0" cy="0"/>
        </a:xfrm>
      </p:grpSpPr>
      <p:sp>
        <p:nvSpPr>
          <p:cNvPr id="66" name="Freeform 2"/>
          <p:cNvSpPr>
            <a:spLocks noChangeAspect="1"/>
          </p:cNvSpPr>
          <p:nvPr/>
        </p:nvSpPr>
        <p:spPr>
          <a:xfrm flipH="1">
            <a:off x="0" y="0"/>
            <a:ext cx="9144000" cy="51435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83333" b="-83333"/>
            </a:stretch>
          </a:blipFill>
        </p:spPr>
      </p:sp>
      <p:sp>
        <p:nvSpPr>
          <p:cNvPr id="64"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932;p126"/>
          <p:cNvGrpSpPr/>
          <p:nvPr/>
        </p:nvGrpSpPr>
        <p:grpSpPr>
          <a:xfrm rot="10800000" flipH="1">
            <a:off x="498549" y="419474"/>
            <a:ext cx="429322" cy="93999"/>
            <a:chOff x="5795037" y="809024"/>
            <a:chExt cx="431653" cy="94500"/>
          </a:xfrm>
        </p:grpSpPr>
        <p:sp>
          <p:nvSpPr>
            <p:cNvPr id="4933" name="Google Shape;4933;p12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2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2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4201;p123"/>
          <p:cNvSpPr/>
          <p:nvPr/>
        </p:nvSpPr>
        <p:spPr>
          <a:xfrm>
            <a:off x="713200" y="4010150"/>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202;p123"/>
          <p:cNvSpPr/>
          <p:nvPr/>
        </p:nvSpPr>
        <p:spPr>
          <a:xfrm>
            <a:off x="1318250" y="4010150"/>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203;p123"/>
          <p:cNvSpPr/>
          <p:nvPr/>
        </p:nvSpPr>
        <p:spPr>
          <a:xfrm>
            <a:off x="1923250" y="4010150"/>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204;p123"/>
          <p:cNvSpPr txBox="1">
            <a:spLocks noGrp="1"/>
          </p:cNvSpPr>
          <p:nvPr>
            <p:ph type="title"/>
          </p:nvPr>
        </p:nvSpPr>
        <p:spPr>
          <a:xfrm>
            <a:off x="713200" y="375275"/>
            <a:ext cx="55263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Thanks!</a:t>
            </a:r>
            <a:endParaRPr sz="7200" dirty="0"/>
          </a:p>
        </p:txBody>
      </p:sp>
      <p:sp>
        <p:nvSpPr>
          <p:cNvPr id="543" name="Google Shape;4205;p123"/>
          <p:cNvSpPr txBox="1">
            <a:spLocks/>
          </p:cNvSpPr>
          <p:nvPr/>
        </p:nvSpPr>
        <p:spPr>
          <a:xfrm>
            <a:off x="713200" y="1684300"/>
            <a:ext cx="3434700" cy="1463514"/>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1100"/>
              <a:buFont typeface="Arial"/>
              <a:buNone/>
              <a:tabLst/>
              <a:defRPr/>
            </a:pPr>
            <a:r>
              <a:rPr kumimoji="0" lang="en-US" sz="1400" b="1" i="0" u="none" strike="noStrike" kern="0" cap="none" spc="0" normalizeH="0" baseline="0" noProof="0" dirty="0" smtClean="0">
                <a:ln>
                  <a:noFill/>
                </a:ln>
                <a:solidFill>
                  <a:schemeClr val="accent6"/>
                </a:solidFill>
                <a:effectLst/>
                <a:uLnTx/>
                <a:uFillTx/>
                <a:latin typeface="Arial"/>
                <a:ea typeface="Arial"/>
                <a:cs typeface="Arial"/>
                <a:sym typeface="Arial"/>
              </a:rPr>
              <a:t>Do you have any questions?</a:t>
            </a:r>
          </a:p>
          <a:p>
            <a:pPr marL="0" marR="0" lvl="0" indent="0" algn="l" defTabSz="914400" rtl="0" eaLnBrk="1" fontAlgn="auto" latinLnBrk="0" hangingPunct="1">
              <a:lnSpc>
                <a:spcPct val="100000"/>
              </a:lnSpc>
              <a:spcBef>
                <a:spcPts val="0"/>
              </a:spcBef>
              <a:spcAft>
                <a:spcPts val="0"/>
              </a:spcAft>
              <a:buClr>
                <a:schemeClr val="lt1"/>
              </a:buClr>
              <a:buSzPts val="1100"/>
              <a:buFont typeface="Arial"/>
              <a:buNone/>
              <a:tabLst/>
              <a:defRPr/>
            </a:pPr>
            <a:endParaRPr kumimoji="0" lang="en-US" sz="1400" b="0" i="0" u="none" strike="noStrike" kern="0" cap="none" spc="0" normalizeH="0" baseline="0" noProof="0" dirty="0" smtClean="0">
              <a:ln>
                <a:noFill/>
              </a:ln>
              <a:solidFill>
                <a:schemeClr val="accent6"/>
              </a:solidFill>
              <a:effectLst/>
              <a:uLnTx/>
              <a:uFillTx/>
              <a:latin typeface="Darker Grotesque Medium"/>
              <a:ea typeface="Darker Grotesque Medium"/>
              <a:cs typeface="Darker Grotesque Medium"/>
              <a:sym typeface="Darker Grotesque Medium"/>
            </a:endParaRPr>
          </a:p>
        </p:txBody>
      </p:sp>
      <p:sp>
        <p:nvSpPr>
          <p:cNvPr id="545" name="Google Shape;4207;p123"/>
          <p:cNvSpPr/>
          <p:nvPr/>
        </p:nvSpPr>
        <p:spPr>
          <a:xfrm>
            <a:off x="2022760" y="4110821"/>
            <a:ext cx="167027" cy="159511"/>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46" name="Google Shape;4208;p123"/>
          <p:cNvSpPr/>
          <p:nvPr/>
        </p:nvSpPr>
        <p:spPr>
          <a:xfrm>
            <a:off x="1408137" y="4136011"/>
            <a:ext cx="185661" cy="128081"/>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47" name="Google Shape;4209;p123"/>
          <p:cNvSpPr/>
          <p:nvPr/>
        </p:nvSpPr>
        <p:spPr>
          <a:xfrm>
            <a:off x="853801" y="4110821"/>
            <a:ext cx="86334" cy="185661"/>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1" name="Google Shape;2950;p101"/>
          <p:cNvSpPr/>
          <p:nvPr/>
        </p:nvSpPr>
        <p:spPr>
          <a:xfrm flipH="1">
            <a:off x="7039726" y="699542"/>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4000" b="1">
              <a:solidFill>
                <a:schemeClr val="accent6"/>
              </a:solidFill>
            </a:endParaRPr>
          </a:p>
        </p:txBody>
      </p:sp>
      <p:sp>
        <p:nvSpPr>
          <p:cNvPr id="592" name="Google Shape;2952;p101"/>
          <p:cNvSpPr txBox="1">
            <a:spLocks/>
          </p:cNvSpPr>
          <p:nvPr/>
        </p:nvSpPr>
        <p:spPr>
          <a:xfrm flipH="1">
            <a:off x="7014376" y="827404"/>
            <a:ext cx="942000" cy="486300"/>
          </a:xfrm>
          <a:prstGeom prst="rect">
            <a:avLst/>
          </a:prstGeom>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4000" b="1" dirty="0" smtClean="0">
                <a:solidFill>
                  <a:schemeClr val="accent6"/>
                </a:solidFill>
              </a:rPr>
              <a:t>10</a:t>
            </a:r>
            <a:r>
              <a:rPr kumimoji="0" lang="en" sz="4000" b="1" i="0" u="none" strike="noStrike" kern="0" cap="none" spc="0" normalizeH="0" baseline="0" noProof="0" dirty="0" smtClean="0">
                <a:ln>
                  <a:noFill/>
                </a:ln>
                <a:solidFill>
                  <a:schemeClr val="accent6"/>
                </a:solidFill>
                <a:effectLst/>
                <a:uLnTx/>
                <a:uFillTx/>
                <a:latin typeface="Arial"/>
                <a:ea typeface="Arial"/>
                <a:cs typeface="Arial"/>
                <a:sym typeface="Arial"/>
              </a:rPr>
              <a:t>.</a:t>
            </a:r>
            <a:endParaRPr kumimoji="0" lang="en" sz="4000" b="1" i="0" u="none" strike="noStrike" kern="0" cap="none" spc="0" normalizeH="0" baseline="0" noProof="0" dirty="0">
              <a:ln>
                <a:noFill/>
              </a:ln>
              <a:solidFill>
                <a:schemeClr val="accent6"/>
              </a:solidFill>
              <a:effectLst/>
              <a:uLnTx/>
              <a:uFillTx/>
              <a:latin typeface="Arial"/>
              <a:ea typeface="Arial"/>
              <a:cs typeface="Arial"/>
              <a:sym typeface="Arial"/>
            </a:endParaRPr>
          </a:p>
        </p:txBody>
      </p:sp>
      <p:sp>
        <p:nvSpPr>
          <p:cNvPr id="61"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63"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30</a:t>
            </a:r>
            <a:endParaRPr b="1" dirty="0">
              <a:latin typeface="Bauhaus 93" pitchFamily="82" charset="0"/>
            </a:endParaRPr>
          </a:p>
        </p:txBody>
      </p:sp>
      <p:sp>
        <p:nvSpPr>
          <p:cNvPr id="65"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5" name="Group 84"/>
          <p:cNvGrpSpPr/>
          <p:nvPr/>
        </p:nvGrpSpPr>
        <p:grpSpPr>
          <a:xfrm>
            <a:off x="4499992" y="1635646"/>
            <a:ext cx="4070949" cy="3284959"/>
            <a:chOff x="-5437112" y="-1820738"/>
            <a:chExt cx="4070949" cy="3284959"/>
          </a:xfrm>
        </p:grpSpPr>
        <p:grpSp>
          <p:nvGrpSpPr>
            <p:cNvPr id="549" name="Google Shape;4211;p123"/>
            <p:cNvGrpSpPr/>
            <p:nvPr/>
          </p:nvGrpSpPr>
          <p:grpSpPr>
            <a:xfrm rot="5400000" flipH="1">
              <a:off x="-4533390" y="-608094"/>
              <a:ext cx="801000" cy="801000"/>
              <a:chOff x="5372267" y="434783"/>
              <a:chExt cx="801000" cy="801000"/>
            </a:xfrm>
          </p:grpSpPr>
          <p:sp>
            <p:nvSpPr>
              <p:cNvPr id="589" name="Google Shape;4212;p123"/>
              <p:cNvSpPr/>
              <p:nvPr/>
            </p:nvSpPr>
            <p:spPr>
              <a:xfrm>
                <a:off x="5372267" y="434783"/>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213;p123"/>
              <p:cNvSpPr/>
              <p:nvPr/>
            </p:nvSpPr>
            <p:spPr>
              <a:xfrm rot="10800000" flipH="1">
                <a:off x="5372267" y="434783"/>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4214;p123"/>
            <p:cNvSpPr/>
            <p:nvPr/>
          </p:nvSpPr>
          <p:spPr>
            <a:xfrm rot="21169712" flipH="1">
              <a:off x="-4000169" y="-1023084"/>
              <a:ext cx="542144" cy="1716950"/>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4215;p123"/>
            <p:cNvGrpSpPr/>
            <p:nvPr/>
          </p:nvGrpSpPr>
          <p:grpSpPr>
            <a:xfrm flipH="1">
              <a:off x="-4706647" y="-1697422"/>
              <a:ext cx="627083" cy="436814"/>
              <a:chOff x="5779976" y="1418876"/>
              <a:chExt cx="421200" cy="293400"/>
            </a:xfrm>
          </p:grpSpPr>
          <p:sp>
            <p:nvSpPr>
              <p:cNvPr id="587" name="Google Shape;4216;p123"/>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217;p123"/>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 name="Google Shape;4244;p123"/>
            <p:cNvGrpSpPr/>
            <p:nvPr/>
          </p:nvGrpSpPr>
          <p:grpSpPr>
            <a:xfrm>
              <a:off x="-5437112" y="-1056555"/>
              <a:ext cx="1074309" cy="356822"/>
              <a:chOff x="1725115" y="1291147"/>
              <a:chExt cx="519090" cy="172403"/>
            </a:xfrm>
          </p:grpSpPr>
          <p:sp>
            <p:nvSpPr>
              <p:cNvPr id="575" name="Google Shape;4245;p123"/>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246;p123"/>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247;p123"/>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4248;p123"/>
            <p:cNvSpPr/>
            <p:nvPr/>
          </p:nvSpPr>
          <p:spPr>
            <a:xfrm>
              <a:off x="-4207350" y="589349"/>
              <a:ext cx="185700" cy="1857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249;p123"/>
            <p:cNvSpPr/>
            <p:nvPr/>
          </p:nvSpPr>
          <p:spPr>
            <a:xfrm>
              <a:off x="-3882690" y="424812"/>
              <a:ext cx="86400" cy="86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4250;p123"/>
            <p:cNvGrpSpPr/>
            <p:nvPr/>
          </p:nvGrpSpPr>
          <p:grpSpPr>
            <a:xfrm>
              <a:off x="-4942821" y="207670"/>
              <a:ext cx="546643" cy="356848"/>
              <a:chOff x="5013102" y="2654046"/>
              <a:chExt cx="546643" cy="356848"/>
            </a:xfrm>
          </p:grpSpPr>
          <p:sp>
            <p:nvSpPr>
              <p:cNvPr id="573" name="Google Shape;4251;p123"/>
              <p:cNvSpPr/>
              <p:nvPr/>
            </p:nvSpPr>
            <p:spPr>
              <a:xfrm>
                <a:off x="5013102" y="2654046"/>
                <a:ext cx="546643" cy="356848"/>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3"/>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252;p123"/>
              <p:cNvSpPr/>
              <p:nvPr/>
            </p:nvSpPr>
            <p:spPr>
              <a:xfrm>
                <a:off x="5106723" y="2758236"/>
                <a:ext cx="359392" cy="76161"/>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roup 83"/>
            <p:cNvGrpSpPr/>
            <p:nvPr/>
          </p:nvGrpSpPr>
          <p:grpSpPr>
            <a:xfrm>
              <a:off x="-3780928" y="-1820738"/>
              <a:ext cx="2414765" cy="3284959"/>
              <a:chOff x="-4933056" y="1563638"/>
              <a:chExt cx="2414765" cy="3284959"/>
            </a:xfrm>
          </p:grpSpPr>
          <p:grpSp>
            <p:nvGrpSpPr>
              <p:cNvPr id="67" name="Group 6"/>
              <p:cNvGrpSpPr>
                <a:grpSpLocks noChangeAspect="1"/>
              </p:cNvGrpSpPr>
              <p:nvPr/>
            </p:nvGrpSpPr>
            <p:grpSpPr>
              <a:xfrm>
                <a:off x="-4933056" y="1563638"/>
                <a:ext cx="2414765" cy="3284959"/>
                <a:chOff x="0" y="0"/>
                <a:chExt cx="8788027" cy="11954918"/>
              </a:xfrm>
            </p:grpSpPr>
            <p:grpSp>
              <p:nvGrpSpPr>
                <p:cNvPr id="68" name="Group 7"/>
                <p:cNvGrpSpPr>
                  <a:grpSpLocks noChangeAspect="1"/>
                </p:cNvGrpSpPr>
                <p:nvPr/>
              </p:nvGrpSpPr>
              <p:grpSpPr>
                <a:xfrm>
                  <a:off x="698941" y="0"/>
                  <a:ext cx="7390146" cy="10240744"/>
                  <a:chOff x="0" y="0"/>
                  <a:chExt cx="4734560" cy="6560820"/>
                </a:xfrm>
              </p:grpSpPr>
              <p:sp>
                <p:nvSpPr>
                  <p:cNvPr id="70" name="Freeform 8"/>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id="71" name="Freeform 9"/>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id="72" name="Freeform 10"/>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57734" r="-57734"/>
                    </a:stretch>
                  </a:blipFill>
                </p:spPr>
              </p:sp>
              <p:sp>
                <p:nvSpPr>
                  <p:cNvPr id="73" name="Freeform 11"/>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id="74" name="Freeform 12"/>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id="75" name="Freeform 13"/>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id="76" name="Freeform 14"/>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id="77" name="Freeform 15"/>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id="78" name="Freeform 16"/>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79" name="Freeform 17"/>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80" name="Freeform 18"/>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id="69" name="Freeform 19"/>
                <p:cNvSpPr/>
                <p:nvPr/>
              </p:nvSpPr>
              <p:spPr>
                <a:xfrm>
                  <a:off x="0" y="10219282"/>
                  <a:ext cx="8788027" cy="1735635"/>
                </a:xfrm>
                <a:custGeom>
                  <a:avLst/>
                  <a:gdLst/>
                  <a:ahLst/>
                  <a:cxnLst/>
                  <a:rect l="l" t="t" r="r" b="b"/>
                  <a:pathLst>
                    <a:path w="8788027" h="1735635">
                      <a:moveTo>
                        <a:pt x="0" y="0"/>
                      </a:moveTo>
                      <a:lnTo>
                        <a:pt x="8788027" y="0"/>
                      </a:lnTo>
                      <a:lnTo>
                        <a:pt x="8788027" y="1735636"/>
                      </a:lnTo>
                      <a:lnTo>
                        <a:pt x="0" y="1735636"/>
                      </a:lnTo>
                      <a:lnTo>
                        <a:pt x="0" y="0"/>
                      </a:lnTo>
                      <a:close/>
                    </a:path>
                  </a:pathLst>
                </a:custGeom>
                <a:blipFill>
                  <a:blip r:embed="rId5"/>
                  <a:stretch>
                    <a:fillRect/>
                  </a:stretch>
                </a:blipFill>
              </p:spPr>
            </p:sp>
          </p:grpSp>
          <p:grpSp>
            <p:nvGrpSpPr>
              <p:cNvPr id="81" name="Group 80"/>
              <p:cNvGrpSpPr/>
              <p:nvPr/>
            </p:nvGrpSpPr>
            <p:grpSpPr>
              <a:xfrm>
                <a:off x="-4501008" y="1851670"/>
                <a:ext cx="721670" cy="265168"/>
                <a:chOff x="-3335837" y="-1704252"/>
                <a:chExt cx="721670" cy="265168"/>
              </a:xfrm>
            </p:grpSpPr>
            <p:sp>
              <p:nvSpPr>
                <p:cNvPr id="554" name="Google Shape;4220;p123"/>
                <p:cNvSpPr/>
                <p:nvPr/>
              </p:nvSpPr>
              <p:spPr>
                <a:xfrm>
                  <a:off x="-3294360" y="-1704252"/>
                  <a:ext cx="71135" cy="7113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221;p123"/>
                <p:cNvSpPr/>
                <p:nvPr/>
              </p:nvSpPr>
              <p:spPr>
                <a:xfrm>
                  <a:off x="-3152471" y="-1704252"/>
                  <a:ext cx="71174" cy="7113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222;p123"/>
                <p:cNvSpPr/>
                <p:nvPr/>
              </p:nvSpPr>
              <p:spPr>
                <a:xfrm>
                  <a:off x="-3010563" y="-1704252"/>
                  <a:ext cx="71155" cy="7113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223;p123"/>
                <p:cNvSpPr/>
                <p:nvPr/>
              </p:nvSpPr>
              <p:spPr>
                <a:xfrm>
                  <a:off x="-3335837" y="-1483595"/>
                  <a:ext cx="721670" cy="44511"/>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 name="Group 81"/>
            <p:cNvGrpSpPr/>
            <p:nvPr/>
          </p:nvGrpSpPr>
          <p:grpSpPr>
            <a:xfrm>
              <a:off x="-3699902" y="-992083"/>
              <a:ext cx="1677629" cy="1677220"/>
              <a:chOff x="-3699902" y="-992083"/>
              <a:chExt cx="1677629" cy="1677220"/>
            </a:xfrm>
          </p:grpSpPr>
          <p:sp>
            <p:nvSpPr>
              <p:cNvPr id="558" name="Google Shape;4224;p123"/>
              <p:cNvSpPr/>
              <p:nvPr/>
            </p:nvSpPr>
            <p:spPr>
              <a:xfrm>
                <a:off x="-3699902" y="-992083"/>
                <a:ext cx="1677629" cy="1677220"/>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225;p123"/>
              <p:cNvSpPr/>
              <p:nvPr/>
            </p:nvSpPr>
            <p:spPr>
              <a:xfrm>
                <a:off x="-3669850" y="-112527"/>
                <a:ext cx="1617509" cy="768049"/>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226;p123"/>
              <p:cNvSpPr/>
              <p:nvPr/>
            </p:nvSpPr>
            <p:spPr>
              <a:xfrm>
                <a:off x="-3669850" y="-962421"/>
                <a:ext cx="1616750" cy="849869"/>
              </a:xfrm>
              <a:custGeom>
                <a:avLst/>
                <a:gdLst/>
                <a:ahLst/>
                <a:cxnLst/>
                <a:rect l="l" t="t" r="r" b="b"/>
                <a:pathLst>
                  <a:path w="83070" h="43667" extrusionOk="0">
                    <a:moveTo>
                      <a:pt x="83070" y="1"/>
                    </a:moveTo>
                    <a:lnTo>
                      <a:pt x="0" y="40"/>
                    </a:lnTo>
                    <a:lnTo>
                      <a:pt x="39" y="43666"/>
                    </a:lnTo>
                    <a:lnTo>
                      <a:pt x="83070" y="43666"/>
                    </a:lnTo>
                    <a:lnTo>
                      <a:pt x="83070" y="1"/>
                    </a:ln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227;p123"/>
              <p:cNvSpPr/>
              <p:nvPr/>
            </p:nvSpPr>
            <p:spPr>
              <a:xfrm>
                <a:off x="-2950090" y="-765353"/>
                <a:ext cx="323000" cy="448903"/>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228;p123"/>
              <p:cNvSpPr/>
              <p:nvPr/>
            </p:nvSpPr>
            <p:spPr>
              <a:xfrm>
                <a:off x="-3095015" y="-569803"/>
                <a:ext cx="122516" cy="289874"/>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229;p123"/>
              <p:cNvSpPr/>
              <p:nvPr/>
            </p:nvSpPr>
            <p:spPr>
              <a:xfrm>
                <a:off x="-3335448" y="30510"/>
                <a:ext cx="101575" cy="1015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230;p123"/>
              <p:cNvSpPr/>
              <p:nvPr/>
            </p:nvSpPr>
            <p:spPr>
              <a:xfrm>
                <a:off x="-3335448" y="220727"/>
                <a:ext cx="101575" cy="1015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4231;p123"/>
              <p:cNvGrpSpPr/>
              <p:nvPr/>
            </p:nvGrpSpPr>
            <p:grpSpPr>
              <a:xfrm>
                <a:off x="-3121154" y="-19182"/>
                <a:ext cx="948437" cy="402155"/>
                <a:chOff x="5806369" y="3534407"/>
                <a:chExt cx="948437" cy="402155"/>
              </a:xfrm>
            </p:grpSpPr>
            <p:sp>
              <p:nvSpPr>
                <p:cNvPr id="578" name="Google Shape;4232;p123"/>
                <p:cNvSpPr/>
                <p:nvPr/>
              </p:nvSpPr>
              <p:spPr>
                <a:xfrm>
                  <a:off x="6432938" y="3560663"/>
                  <a:ext cx="101580" cy="10158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233;p123"/>
                <p:cNvSpPr/>
                <p:nvPr/>
              </p:nvSpPr>
              <p:spPr>
                <a:xfrm>
                  <a:off x="5806369" y="3653504"/>
                  <a:ext cx="948437" cy="283058"/>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234;p123"/>
                <p:cNvSpPr/>
                <p:nvPr/>
              </p:nvSpPr>
              <p:spPr>
                <a:xfrm>
                  <a:off x="5806369" y="3534407"/>
                  <a:ext cx="948437" cy="119117"/>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235;p123"/>
                <p:cNvSpPr/>
                <p:nvPr/>
              </p:nvSpPr>
              <p:spPr>
                <a:xfrm>
                  <a:off x="5961201" y="3572847"/>
                  <a:ext cx="37681" cy="37662"/>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236;p123"/>
                <p:cNvSpPr/>
                <p:nvPr/>
              </p:nvSpPr>
              <p:spPr>
                <a:xfrm>
                  <a:off x="6043376" y="3572847"/>
                  <a:ext cx="37681" cy="37662"/>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237;p123"/>
                <p:cNvSpPr/>
                <p:nvPr/>
              </p:nvSpPr>
              <p:spPr>
                <a:xfrm>
                  <a:off x="5907949" y="3721217"/>
                  <a:ext cx="145353" cy="14494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238;p123"/>
                <p:cNvSpPr/>
                <p:nvPr/>
              </p:nvSpPr>
              <p:spPr>
                <a:xfrm>
                  <a:off x="6116793" y="3740233"/>
                  <a:ext cx="510197" cy="33497"/>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239;p123"/>
                <p:cNvSpPr/>
                <p:nvPr/>
              </p:nvSpPr>
              <p:spPr>
                <a:xfrm>
                  <a:off x="6116793" y="3823926"/>
                  <a:ext cx="284206" cy="33497"/>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240;p123"/>
                <p:cNvSpPr/>
                <p:nvPr/>
              </p:nvSpPr>
              <p:spPr>
                <a:xfrm>
                  <a:off x="6435235" y="3823926"/>
                  <a:ext cx="81416" cy="33497"/>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roup 82"/>
            <p:cNvGrpSpPr/>
            <p:nvPr/>
          </p:nvGrpSpPr>
          <p:grpSpPr>
            <a:xfrm>
              <a:off x="-3868047" y="-1702866"/>
              <a:ext cx="481230" cy="481210"/>
              <a:chOff x="-3868047" y="-1702866"/>
              <a:chExt cx="481230" cy="481210"/>
            </a:xfrm>
          </p:grpSpPr>
          <p:sp>
            <p:nvSpPr>
              <p:cNvPr id="566" name="Google Shape;4241;p123"/>
              <p:cNvSpPr/>
              <p:nvPr/>
            </p:nvSpPr>
            <p:spPr>
              <a:xfrm>
                <a:off x="-3868047" y="-1702866"/>
                <a:ext cx="481230" cy="481210"/>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242;p123"/>
              <p:cNvSpPr/>
              <p:nvPr/>
            </p:nvSpPr>
            <p:spPr>
              <a:xfrm>
                <a:off x="-3713234" y="-1633634"/>
                <a:ext cx="171601" cy="171212"/>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243;p123"/>
              <p:cNvSpPr/>
              <p:nvPr/>
            </p:nvSpPr>
            <p:spPr>
              <a:xfrm>
                <a:off x="-3791964" y="-1425161"/>
                <a:ext cx="329461" cy="188708"/>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1000"/>
                                        <p:tgtEl>
                                          <p:spTgt spid="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043"/>
        <p:cNvGrpSpPr/>
        <p:nvPr/>
      </p:nvGrpSpPr>
      <p:grpSpPr>
        <a:xfrm>
          <a:off x="0" y="0"/>
          <a:ext cx="0" cy="0"/>
          <a:chOff x="0" y="0"/>
          <a:chExt cx="0" cy="0"/>
        </a:xfrm>
      </p:grpSpPr>
      <p:sp>
        <p:nvSpPr>
          <p:cNvPr id="59" name="Freeform 14"/>
          <p:cNvSpPr/>
          <p:nvPr/>
        </p:nvSpPr>
        <p:spPr>
          <a:xfrm>
            <a:off x="0" y="-596602"/>
            <a:ext cx="3145604" cy="2053222"/>
          </a:xfrm>
          <a:custGeom>
            <a:avLst/>
            <a:gdLst/>
            <a:ahLst/>
            <a:cxnLst/>
            <a:rect l="l" t="t" r="r" b="b"/>
            <a:pathLst>
              <a:path w="3145604" h="2053222">
                <a:moveTo>
                  <a:pt x="0" y="0"/>
                </a:moveTo>
                <a:lnTo>
                  <a:pt x="3145604" y="0"/>
                </a:lnTo>
                <a:lnTo>
                  <a:pt x="3145604" y="2053222"/>
                </a:lnTo>
                <a:lnTo>
                  <a:pt x="0" y="2053222"/>
                </a:lnTo>
                <a:lnTo>
                  <a:pt x="0" y="0"/>
                </a:lnTo>
                <a:close/>
              </a:path>
            </a:pathLst>
          </a:custGeom>
          <a:blipFill>
            <a:blip r:embed="rId3">
              <a:extLst>
                <a:ext uri="{96DAC541-7B7A-43D3-8B79-37D633B846F1}">
                  <asvg:svgBlip xmlns="" xmlns:asvg="http://schemas.microsoft.com/office/drawing/2016/SVG/main" r:embed="rId9"/>
                </a:ext>
              </a:extLst>
            </a:blip>
            <a:stretch>
              <a:fillRect/>
            </a:stretch>
          </a:blipFill>
        </p:spPr>
      </p:sp>
      <p:sp>
        <p:nvSpPr>
          <p:cNvPr id="62" name="Freeform 13"/>
          <p:cNvSpPr>
            <a:spLocks noChangeAspect="1"/>
          </p:cNvSpPr>
          <p:nvPr/>
        </p:nvSpPr>
        <p:spPr>
          <a:xfrm flipH="1">
            <a:off x="7380312" y="3939902"/>
            <a:ext cx="2316779" cy="1377430"/>
          </a:xfrm>
          <a:custGeom>
            <a:avLst/>
            <a:gdLst/>
            <a:ahLst/>
            <a:cxnLst/>
            <a:rect l="l" t="t" r="r" b="b"/>
            <a:pathLst>
              <a:path w="4633557" h="2754860">
                <a:moveTo>
                  <a:pt x="0" y="0"/>
                </a:moveTo>
                <a:lnTo>
                  <a:pt x="4633556" y="0"/>
                </a:lnTo>
                <a:lnTo>
                  <a:pt x="4633556" y="2754860"/>
                </a:lnTo>
                <a:lnTo>
                  <a:pt x="0" y="2754860"/>
                </a:lnTo>
                <a:lnTo>
                  <a:pt x="0" y="0"/>
                </a:lnTo>
                <a:close/>
              </a:path>
            </a:pathLst>
          </a:custGeom>
          <a:blipFill>
            <a:blip r:embed="rId10">
              <a:extLst>
                <a:ext uri="{96DAC541-7B7A-43D3-8B79-37D633B846F1}">
                  <asvg:svgBlip xmlns="" xmlns:asvg="http://schemas.microsoft.com/office/drawing/2016/SVG/main" r:embed="rId7"/>
                </a:ext>
              </a:extLst>
            </a:blip>
            <a:stretch>
              <a:fillRect/>
            </a:stretch>
          </a:blipFill>
        </p:spPr>
      </p:sp>
      <p:sp>
        <p:nvSpPr>
          <p:cNvPr id="63" name="Freeform 15"/>
          <p:cNvSpPr/>
          <p:nvPr/>
        </p:nvSpPr>
        <p:spPr>
          <a:xfrm>
            <a:off x="5486400" y="-77148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53"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4" name="Google Shape;4044;p121"/>
          <p:cNvGrpSpPr/>
          <p:nvPr/>
        </p:nvGrpSpPr>
        <p:grpSpPr>
          <a:xfrm>
            <a:off x="1049150" y="1694863"/>
            <a:ext cx="1952400" cy="1133400"/>
            <a:chOff x="1049150" y="1694863"/>
            <a:chExt cx="1952400" cy="1133400"/>
          </a:xfrm>
        </p:grpSpPr>
        <p:sp>
          <p:nvSpPr>
            <p:cNvPr id="4045" name="Google Shape;4045;p121"/>
            <p:cNvSpPr/>
            <p:nvPr/>
          </p:nvSpPr>
          <p:spPr>
            <a:xfrm>
              <a:off x="1049150"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121"/>
            <p:cNvGrpSpPr/>
            <p:nvPr/>
          </p:nvGrpSpPr>
          <p:grpSpPr>
            <a:xfrm>
              <a:off x="1115247" y="1763750"/>
              <a:ext cx="1750805" cy="94001"/>
              <a:chOff x="3569131" y="3296864"/>
              <a:chExt cx="2721600" cy="146100"/>
            </a:xfrm>
          </p:grpSpPr>
          <p:sp>
            <p:nvSpPr>
              <p:cNvPr id="4047" name="Google Shape;4047;p121"/>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8" name="Google Shape;4048;p121"/>
              <p:cNvGrpSpPr/>
              <p:nvPr/>
            </p:nvGrpSpPr>
            <p:grpSpPr>
              <a:xfrm rot="10800000" flipH="1">
                <a:off x="3595847" y="3322949"/>
                <a:ext cx="429322" cy="93999"/>
                <a:chOff x="5795037" y="809024"/>
                <a:chExt cx="431653" cy="94500"/>
              </a:xfrm>
            </p:grpSpPr>
            <p:sp>
              <p:nvSpPr>
                <p:cNvPr id="4049" name="Google Shape;4049;p121"/>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1"/>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1"/>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52" name="Google Shape;4052;p121"/>
          <p:cNvGrpSpPr/>
          <p:nvPr/>
        </p:nvGrpSpPr>
        <p:grpSpPr>
          <a:xfrm>
            <a:off x="6142599" y="1694863"/>
            <a:ext cx="1952400" cy="1133400"/>
            <a:chOff x="6142599" y="1694863"/>
            <a:chExt cx="1952400" cy="1133400"/>
          </a:xfrm>
        </p:grpSpPr>
        <p:sp>
          <p:nvSpPr>
            <p:cNvPr id="4053" name="Google Shape;4053;p121"/>
            <p:cNvSpPr/>
            <p:nvPr/>
          </p:nvSpPr>
          <p:spPr>
            <a:xfrm>
              <a:off x="6142599"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4" name="Google Shape;4054;p121"/>
            <p:cNvGrpSpPr/>
            <p:nvPr/>
          </p:nvGrpSpPr>
          <p:grpSpPr>
            <a:xfrm>
              <a:off x="6243397" y="1763750"/>
              <a:ext cx="1750805" cy="94001"/>
              <a:chOff x="3569131" y="3296864"/>
              <a:chExt cx="2721600" cy="146100"/>
            </a:xfrm>
          </p:grpSpPr>
          <p:sp>
            <p:nvSpPr>
              <p:cNvPr id="4055" name="Google Shape;4055;p121"/>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121"/>
              <p:cNvGrpSpPr/>
              <p:nvPr/>
            </p:nvGrpSpPr>
            <p:grpSpPr>
              <a:xfrm rot="10800000" flipH="1">
                <a:off x="3595847" y="3322949"/>
                <a:ext cx="429322" cy="93999"/>
                <a:chOff x="5795037" y="809024"/>
                <a:chExt cx="431653" cy="94500"/>
              </a:xfrm>
            </p:grpSpPr>
            <p:sp>
              <p:nvSpPr>
                <p:cNvPr id="4057" name="Google Shape;4057;p121"/>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1"/>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1"/>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60" name="Google Shape;4060;p121"/>
          <p:cNvGrpSpPr/>
          <p:nvPr/>
        </p:nvGrpSpPr>
        <p:grpSpPr>
          <a:xfrm>
            <a:off x="3595871" y="3112538"/>
            <a:ext cx="1952400" cy="1133400"/>
            <a:chOff x="3595871" y="3112538"/>
            <a:chExt cx="1952400" cy="1133400"/>
          </a:xfrm>
        </p:grpSpPr>
        <p:sp>
          <p:nvSpPr>
            <p:cNvPr id="4061" name="Google Shape;4061;p121"/>
            <p:cNvSpPr/>
            <p:nvPr/>
          </p:nvSpPr>
          <p:spPr>
            <a:xfrm>
              <a:off x="3595871" y="311253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2" name="Google Shape;4062;p121"/>
            <p:cNvGrpSpPr/>
            <p:nvPr/>
          </p:nvGrpSpPr>
          <p:grpSpPr>
            <a:xfrm>
              <a:off x="3696672" y="3176300"/>
              <a:ext cx="1750805" cy="94001"/>
              <a:chOff x="3569131" y="3296864"/>
              <a:chExt cx="2721600" cy="146100"/>
            </a:xfrm>
          </p:grpSpPr>
          <p:sp>
            <p:nvSpPr>
              <p:cNvPr id="4063" name="Google Shape;4063;p121"/>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121"/>
              <p:cNvGrpSpPr/>
              <p:nvPr/>
            </p:nvGrpSpPr>
            <p:grpSpPr>
              <a:xfrm rot="10800000" flipH="1">
                <a:off x="3595847" y="3322949"/>
                <a:ext cx="429322" cy="93999"/>
                <a:chOff x="5795037" y="809024"/>
                <a:chExt cx="431653" cy="94500"/>
              </a:xfrm>
            </p:grpSpPr>
            <p:sp>
              <p:nvSpPr>
                <p:cNvPr id="4065" name="Google Shape;4065;p121"/>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21"/>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21"/>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26" name="Google Shape;4126;p121"/>
          <p:cNvSpPr/>
          <p:nvPr/>
        </p:nvSpPr>
        <p:spPr>
          <a:xfrm>
            <a:off x="3595871" y="1715213"/>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21"/>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Nitin Rathore</a:t>
            </a:r>
            <a:endParaRPr dirty="0"/>
          </a:p>
        </p:txBody>
      </p:sp>
      <p:sp>
        <p:nvSpPr>
          <p:cNvPr id="4129" name="Google Shape;4129;p121"/>
          <p:cNvSpPr/>
          <p:nvPr/>
        </p:nvSpPr>
        <p:spPr>
          <a:xfrm>
            <a:off x="1049150"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21"/>
          <p:cNvSpPr/>
          <p:nvPr/>
        </p:nvSpPr>
        <p:spPr>
          <a:xfrm>
            <a:off x="6142599"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21"/>
          <p:cNvSpPr/>
          <p:nvPr/>
        </p:nvSpPr>
        <p:spPr>
          <a:xfrm>
            <a:off x="104915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21"/>
          <p:cNvSpPr/>
          <p:nvPr/>
        </p:nvSpPr>
        <p:spPr>
          <a:xfrm>
            <a:off x="3595875" y="2878075"/>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21"/>
          <p:cNvSpPr/>
          <p:nvPr/>
        </p:nvSpPr>
        <p:spPr>
          <a:xfrm>
            <a:off x="614260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4135" name="Google Shape;4135;p121"/>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Saicharan</a:t>
            </a:r>
            <a:endParaRPr dirty="0"/>
          </a:p>
        </p:txBody>
      </p:sp>
      <p:sp>
        <p:nvSpPr>
          <p:cNvPr id="4137" name="Google Shape;4137;p121"/>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Rupfuto Kezo</a:t>
            </a:r>
            <a:endParaRPr dirty="0"/>
          </a:p>
        </p:txBody>
      </p:sp>
      <p:grpSp>
        <p:nvGrpSpPr>
          <p:cNvPr id="106" name="Group 105"/>
          <p:cNvGrpSpPr>
            <a:grpSpLocks noChangeAspect="1"/>
          </p:cNvGrpSpPr>
          <p:nvPr/>
        </p:nvGrpSpPr>
        <p:grpSpPr>
          <a:xfrm>
            <a:off x="1547664" y="1923678"/>
            <a:ext cx="864096" cy="863777"/>
            <a:chOff x="1444758" y="4033225"/>
            <a:chExt cx="284151" cy="284046"/>
          </a:xfrm>
        </p:grpSpPr>
        <p:sp>
          <p:nvSpPr>
            <p:cNvPr id="104" name="Google Shape;812;p26"/>
            <p:cNvSpPr>
              <a:spLocks noChangeAspect="1"/>
            </p:cNvSpPr>
            <p:nvPr/>
          </p:nvSpPr>
          <p:spPr>
            <a:xfrm>
              <a:off x="1444758" y="4033225"/>
              <a:ext cx="284151" cy="284046"/>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813;p26"/>
            <p:cNvSpPr>
              <a:spLocks noChangeAspect="1"/>
            </p:cNvSpPr>
            <p:nvPr/>
          </p:nvSpPr>
          <p:spPr>
            <a:xfrm>
              <a:off x="1475656" y="4083918"/>
              <a:ext cx="222670" cy="233353"/>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7" name="Group 106"/>
          <p:cNvGrpSpPr>
            <a:grpSpLocks noChangeAspect="1"/>
          </p:cNvGrpSpPr>
          <p:nvPr/>
        </p:nvGrpSpPr>
        <p:grpSpPr>
          <a:xfrm>
            <a:off x="4139952" y="3291830"/>
            <a:ext cx="864096" cy="863777"/>
            <a:chOff x="1444758" y="4033225"/>
            <a:chExt cx="284151" cy="284046"/>
          </a:xfrm>
        </p:grpSpPr>
        <p:sp>
          <p:nvSpPr>
            <p:cNvPr id="108" name="Google Shape;812;p26"/>
            <p:cNvSpPr>
              <a:spLocks noChangeAspect="1"/>
            </p:cNvSpPr>
            <p:nvPr/>
          </p:nvSpPr>
          <p:spPr>
            <a:xfrm>
              <a:off x="1444758" y="4033225"/>
              <a:ext cx="284151" cy="284046"/>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813;p26"/>
            <p:cNvSpPr>
              <a:spLocks noChangeAspect="1"/>
            </p:cNvSpPr>
            <p:nvPr/>
          </p:nvSpPr>
          <p:spPr>
            <a:xfrm>
              <a:off x="1475656" y="4083918"/>
              <a:ext cx="222670" cy="233353"/>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 name="Group 109"/>
          <p:cNvGrpSpPr>
            <a:grpSpLocks noChangeAspect="1"/>
          </p:cNvGrpSpPr>
          <p:nvPr/>
        </p:nvGrpSpPr>
        <p:grpSpPr>
          <a:xfrm>
            <a:off x="6732240" y="1923678"/>
            <a:ext cx="864096" cy="863777"/>
            <a:chOff x="1444758" y="4033225"/>
            <a:chExt cx="284151" cy="284046"/>
          </a:xfrm>
        </p:grpSpPr>
        <p:sp>
          <p:nvSpPr>
            <p:cNvPr id="111" name="Google Shape;812;p26"/>
            <p:cNvSpPr>
              <a:spLocks noChangeAspect="1"/>
            </p:cNvSpPr>
            <p:nvPr/>
          </p:nvSpPr>
          <p:spPr>
            <a:xfrm>
              <a:off x="1444758" y="4033225"/>
              <a:ext cx="284151" cy="284046"/>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813;p26"/>
            <p:cNvSpPr>
              <a:spLocks noChangeAspect="1"/>
            </p:cNvSpPr>
            <p:nvPr/>
          </p:nvSpPr>
          <p:spPr>
            <a:xfrm>
              <a:off x="1475656" y="4083918"/>
              <a:ext cx="222670" cy="233353"/>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2"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4</a:t>
            </a:r>
            <a:endParaRPr b="1" dirty="0">
              <a:latin typeface="Bauhaus 93" pitchFamily="82" charset="0"/>
            </a:endParaRPr>
          </a:p>
        </p:txBody>
      </p:sp>
      <p:sp>
        <p:nvSpPr>
          <p:cNvPr id="54"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96"/>
        <p:cNvGrpSpPr/>
        <p:nvPr/>
      </p:nvGrpSpPr>
      <p:grpSpPr>
        <a:xfrm>
          <a:off x="0" y="0"/>
          <a:ext cx="0" cy="0"/>
          <a:chOff x="0" y="0"/>
          <a:chExt cx="0" cy="0"/>
        </a:xfrm>
      </p:grpSpPr>
      <p:grpSp>
        <p:nvGrpSpPr>
          <p:cNvPr id="86" name="Group 22"/>
          <p:cNvGrpSpPr>
            <a:grpSpLocks noChangeAspect="1"/>
          </p:cNvGrpSpPr>
          <p:nvPr/>
        </p:nvGrpSpPr>
        <p:grpSpPr>
          <a:xfrm rot="573694">
            <a:off x="-1016941" y="78407"/>
            <a:ext cx="4139232" cy="4147524"/>
            <a:chOff x="0" y="0"/>
            <a:chExt cx="10143490" cy="10163810"/>
          </a:xfrm>
        </p:grpSpPr>
        <p:sp>
          <p:nvSpPr>
            <p:cNvPr id="87" name="Freeform 23"/>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3"/>
              <a:stretch>
                <a:fillRect t="-25" b="-25"/>
              </a:stretch>
            </a:blipFill>
          </p:spPr>
        </p:sp>
        <p:sp>
          <p:nvSpPr>
            <p:cNvPr id="88" name="Freeform 24"/>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4"/>
              <a:stretch>
                <a:fillRect t="-6388" b="-6388"/>
              </a:stretch>
            </a:blipFill>
          </p:spPr>
        </p:sp>
        <p:sp>
          <p:nvSpPr>
            <p:cNvPr id="89" name="Freeform 25"/>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5"/>
              <a:stretch>
                <a:fillRect l="-99260"/>
              </a:stretch>
            </a:blipFill>
          </p:spPr>
        </p:sp>
      </p:grpSp>
      <p:sp>
        <p:nvSpPr>
          <p:cNvPr id="76"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chemeClr val="tx2">
              <a:lumMod val="20000"/>
              <a:lumOff val="80000"/>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70"/>
          <p:cNvGrpSpPr/>
          <p:nvPr/>
        </p:nvGrpSpPr>
        <p:grpSpPr>
          <a:xfrm>
            <a:off x="4420108" y="2067694"/>
            <a:ext cx="727956" cy="732343"/>
            <a:chOff x="5372267" y="434783"/>
            <a:chExt cx="801000" cy="801000"/>
          </a:xfrm>
        </p:grpSpPr>
        <p:sp>
          <p:nvSpPr>
            <p:cNvPr id="1211" name="Google Shape;1211;p70"/>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70"/>
          <p:cNvSpPr/>
          <p:nvPr/>
        </p:nvSpPr>
        <p:spPr>
          <a:xfrm>
            <a:off x="6943826" y="3112174"/>
            <a:ext cx="380996" cy="52361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0"/>
          <p:cNvSpPr/>
          <p:nvPr/>
        </p:nvSpPr>
        <p:spPr>
          <a:xfrm flipH="1">
            <a:off x="7773801" y="1908249"/>
            <a:ext cx="857475" cy="1178459"/>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roup 71"/>
          <p:cNvGrpSpPr>
            <a:grpSpLocks noChangeAspect="1"/>
          </p:cNvGrpSpPr>
          <p:nvPr/>
        </p:nvGrpSpPr>
        <p:grpSpPr>
          <a:xfrm>
            <a:off x="4840941" y="1491630"/>
            <a:ext cx="3187442" cy="2304256"/>
            <a:chOff x="1187624" y="-164554"/>
            <a:chExt cx="7595970" cy="5491253"/>
          </a:xfrm>
          <a:effectLst>
            <a:outerShdw blurRad="76200" dist="12700" dir="2700000" sy="-23000" kx="-800400" algn="bl" rotWithShape="0">
              <a:prstClr val="black">
                <a:alpha val="20000"/>
              </a:prstClr>
            </a:outerShdw>
          </a:effectLst>
        </p:grpSpPr>
        <p:sp>
          <p:nvSpPr>
            <p:cNvPr id="69" name="Freeform 3"/>
            <p:cNvSpPr/>
            <p:nvPr/>
          </p:nvSpPr>
          <p:spPr>
            <a:xfrm>
              <a:off x="1187624" y="-164554"/>
              <a:ext cx="7595970" cy="5491253"/>
            </a:xfrm>
            <a:custGeom>
              <a:avLst/>
              <a:gdLst/>
              <a:ahLst/>
              <a:cxnLst/>
              <a:rect l="l" t="t" r="r" b="b"/>
              <a:pathLst>
                <a:path w="7595970" h="5491253">
                  <a:moveTo>
                    <a:pt x="0" y="0"/>
                  </a:moveTo>
                  <a:lnTo>
                    <a:pt x="7595970" y="0"/>
                  </a:lnTo>
                  <a:lnTo>
                    <a:pt x="7595970" y="5491253"/>
                  </a:lnTo>
                  <a:lnTo>
                    <a:pt x="0" y="5491253"/>
                  </a:lnTo>
                  <a:lnTo>
                    <a:pt x="0" y="0"/>
                  </a:lnTo>
                  <a:close/>
                </a:path>
              </a:pathLst>
            </a:custGeom>
            <a:blipFill>
              <a:blip r:embed="rId6"/>
              <a:stretch>
                <a:fillRect/>
              </a:stretch>
            </a:blipFill>
          </p:spPr>
        </p:sp>
        <p:grpSp>
          <p:nvGrpSpPr>
            <p:cNvPr id="70" name="Group 14"/>
            <p:cNvGrpSpPr/>
            <p:nvPr/>
          </p:nvGrpSpPr>
          <p:grpSpPr>
            <a:xfrm>
              <a:off x="1413574" y="44427"/>
              <a:ext cx="7137363" cy="3854442"/>
              <a:chOff x="0" y="0"/>
              <a:chExt cx="9516484" cy="5139256"/>
            </a:xfrm>
          </p:grpSpPr>
          <p:pic>
            <p:nvPicPr>
              <p:cNvPr id="71" name="Picture 15"/>
              <p:cNvPicPr>
                <a:picLocks noChangeAspect="1"/>
              </p:cNvPicPr>
              <p:nvPr/>
            </p:nvPicPr>
            <p:blipFill>
              <a:blip r:embed="rId7"/>
              <a:srcRect t="29748" b="29748"/>
              <a:stretch>
                <a:fillRect/>
              </a:stretch>
            </p:blipFill>
            <p:spPr>
              <a:xfrm>
                <a:off x="0" y="0"/>
                <a:ext cx="9516484" cy="5139256"/>
              </a:xfrm>
              <a:prstGeom prst="rect">
                <a:avLst/>
              </a:prstGeom>
            </p:spPr>
          </p:pic>
        </p:grpSp>
      </p:grpSp>
      <p:sp>
        <p:nvSpPr>
          <p:cNvPr id="1197" name="Google Shape;1197;p70"/>
          <p:cNvSpPr txBox="1">
            <a:spLocks noGrp="1"/>
          </p:cNvSpPr>
          <p:nvPr>
            <p:ph type="title"/>
          </p:nvPr>
        </p:nvSpPr>
        <p:spPr>
          <a:xfrm>
            <a:off x="611560" y="1995686"/>
            <a:ext cx="3779992" cy="11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solidFill>
                  <a:schemeClr val="accent6"/>
                </a:solidFill>
                <a:effectLst>
                  <a:outerShdw blurRad="38100" dist="38100" dir="2700000" algn="tl">
                    <a:srgbClr val="000000">
                      <a:alpha val="43137"/>
                    </a:srgbClr>
                  </a:outerShdw>
                </a:effectLst>
                <a:latin typeface="Arial Black" pitchFamily="34" charset="0"/>
              </a:rPr>
              <a:t>FoodHut</a:t>
            </a:r>
            <a:endParaRPr dirty="0">
              <a:solidFill>
                <a:schemeClr val="accent6"/>
              </a:solidFill>
              <a:effectLst>
                <a:outerShdw blurRad="38100" dist="38100" dir="2700000" algn="tl">
                  <a:srgbClr val="000000">
                    <a:alpha val="43137"/>
                  </a:srgbClr>
                </a:outerShdw>
              </a:effectLst>
              <a:latin typeface="Arial Black" pitchFamily="34" charset="0"/>
            </a:endParaRPr>
          </a:p>
        </p:txBody>
      </p:sp>
      <p:sp>
        <p:nvSpPr>
          <p:cNvPr id="1208" name="Google Shape;1208;p70"/>
          <p:cNvSpPr/>
          <p:nvPr/>
        </p:nvSpPr>
        <p:spPr>
          <a:xfrm>
            <a:off x="6564904" y="1636165"/>
            <a:ext cx="473853" cy="96549"/>
          </a:xfrm>
          <a:prstGeom prst="roundRect">
            <a:avLst>
              <a:gd name="adj" fmla="val 42298"/>
            </a:avLst>
          </a:prstGeom>
          <a:solidFill>
            <a:schemeClr val="accent3"/>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0"/>
          <p:cNvSpPr/>
          <p:nvPr/>
        </p:nvSpPr>
        <p:spPr>
          <a:xfrm>
            <a:off x="7596336" y="1419622"/>
            <a:ext cx="358525" cy="251246"/>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70"/>
          <p:cNvGrpSpPr/>
          <p:nvPr/>
        </p:nvGrpSpPr>
        <p:grpSpPr>
          <a:xfrm>
            <a:off x="4619794" y="2859782"/>
            <a:ext cx="672286" cy="940456"/>
            <a:chOff x="8161500" y="2897475"/>
            <a:chExt cx="1020900" cy="1419575"/>
          </a:xfrm>
        </p:grpSpPr>
        <p:sp>
          <p:nvSpPr>
            <p:cNvPr id="1214" name="Google Shape;1214;p70"/>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0"/>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70"/>
            <p:cNvGrpSpPr/>
            <p:nvPr/>
          </p:nvGrpSpPr>
          <p:grpSpPr>
            <a:xfrm>
              <a:off x="8662225" y="3048175"/>
              <a:ext cx="281950" cy="894600"/>
              <a:chOff x="9961275" y="3048175"/>
              <a:chExt cx="281950" cy="894600"/>
            </a:xfrm>
          </p:grpSpPr>
          <p:cxnSp>
            <p:nvCxnSpPr>
              <p:cNvPr id="1217" name="Google Shape;1217;p70"/>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18" name="Google Shape;1218;p70"/>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19" name="Google Shape;1219;p70"/>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20" name="Google Shape;1220;p70"/>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1221" name="Google Shape;1221;p70"/>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1222" name="Google Shape;1222;p70"/>
            <p:cNvGrpSpPr/>
            <p:nvPr/>
          </p:nvGrpSpPr>
          <p:grpSpPr>
            <a:xfrm>
              <a:off x="8161500" y="3500302"/>
              <a:ext cx="525000" cy="298200"/>
              <a:chOff x="10048800" y="3500302"/>
              <a:chExt cx="525000" cy="298200"/>
            </a:xfrm>
          </p:grpSpPr>
          <p:sp>
            <p:nvSpPr>
              <p:cNvPr id="1223" name="Google Shape;1223;p70"/>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0"/>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0"/>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0"/>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7" name="Google Shape;1227;p70"/>
          <p:cNvSpPr/>
          <p:nvPr/>
        </p:nvSpPr>
        <p:spPr>
          <a:xfrm>
            <a:off x="8055763" y="3271615"/>
            <a:ext cx="230656" cy="232046"/>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0"/>
          <p:cNvSpPr/>
          <p:nvPr/>
        </p:nvSpPr>
        <p:spPr>
          <a:xfrm>
            <a:off x="5404445" y="2095984"/>
            <a:ext cx="179126" cy="180206"/>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70"/>
          <p:cNvGrpSpPr>
            <a:grpSpLocks noChangeAspect="1"/>
          </p:cNvGrpSpPr>
          <p:nvPr/>
        </p:nvGrpSpPr>
        <p:grpSpPr>
          <a:xfrm>
            <a:off x="4955640" y="1635646"/>
            <a:ext cx="2555995" cy="1356498"/>
            <a:chOff x="2442475" y="1834625"/>
            <a:chExt cx="3131075" cy="1661700"/>
          </a:xfrm>
          <a:solidFill>
            <a:schemeClr val="bg1">
              <a:alpha val="39000"/>
            </a:schemeClr>
          </a:solidFill>
        </p:grpSpPr>
        <p:sp>
          <p:nvSpPr>
            <p:cNvPr id="1230" name="Google Shape;1230;p70"/>
            <p:cNvSpPr/>
            <p:nvPr/>
          </p:nvSpPr>
          <p:spPr>
            <a:xfrm>
              <a:off x="2442475" y="1941350"/>
              <a:ext cx="2724775" cy="107300"/>
            </a:xfrm>
            <a:custGeom>
              <a:avLst/>
              <a:gdLst/>
              <a:ahLst/>
              <a:cxnLst/>
              <a:rect l="l" t="t" r="r" b="b"/>
              <a:pathLst>
                <a:path w="108991" h="4292" extrusionOk="0">
                  <a:moveTo>
                    <a:pt x="2283" y="0"/>
                  </a:moveTo>
                  <a:cubicBezTo>
                    <a:pt x="1141" y="0"/>
                    <a:pt x="0" y="867"/>
                    <a:pt x="0" y="2009"/>
                  </a:cubicBezTo>
                  <a:cubicBezTo>
                    <a:pt x="0" y="3424"/>
                    <a:pt x="1141" y="4291"/>
                    <a:pt x="2283" y="4291"/>
                  </a:cubicBezTo>
                  <a:lnTo>
                    <a:pt x="106982" y="4291"/>
                  </a:lnTo>
                  <a:cubicBezTo>
                    <a:pt x="108124" y="4291"/>
                    <a:pt x="108991" y="3424"/>
                    <a:pt x="108991" y="2009"/>
                  </a:cubicBezTo>
                  <a:cubicBezTo>
                    <a:pt x="108991" y="867"/>
                    <a:pt x="108124" y="0"/>
                    <a:pt x="106982"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0"/>
            <p:cNvSpPr/>
            <p:nvPr/>
          </p:nvSpPr>
          <p:spPr>
            <a:xfrm>
              <a:off x="2442475" y="1834625"/>
              <a:ext cx="42825" cy="42825"/>
            </a:xfrm>
            <a:custGeom>
              <a:avLst/>
              <a:gdLst/>
              <a:ahLst/>
              <a:cxnLst/>
              <a:rect l="l" t="t" r="r" b="b"/>
              <a:pathLst>
                <a:path w="1713" h="1713" extrusionOk="0">
                  <a:moveTo>
                    <a:pt x="845" y="1"/>
                  </a:moveTo>
                  <a:cubicBezTo>
                    <a:pt x="274" y="1"/>
                    <a:pt x="0" y="275"/>
                    <a:pt x="0" y="845"/>
                  </a:cubicBezTo>
                  <a:cubicBezTo>
                    <a:pt x="0" y="1416"/>
                    <a:pt x="274" y="1713"/>
                    <a:pt x="845" y="1713"/>
                  </a:cubicBezTo>
                  <a:cubicBezTo>
                    <a:pt x="1415" y="1713"/>
                    <a:pt x="1712" y="1416"/>
                    <a:pt x="1712" y="845"/>
                  </a:cubicBezTo>
                  <a:cubicBezTo>
                    <a:pt x="1712" y="275"/>
                    <a:pt x="1415" y="1"/>
                    <a:pt x="845" y="1"/>
                  </a:cubicBezTo>
                  <a:close/>
                </a:path>
              </a:pathLst>
            </a:custGeom>
            <a:solidFill>
              <a:schemeClr val="bg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0"/>
            <p:cNvSpPr/>
            <p:nvPr/>
          </p:nvSpPr>
          <p:spPr>
            <a:xfrm>
              <a:off x="2534900" y="1834625"/>
              <a:ext cx="50250" cy="42825"/>
            </a:xfrm>
            <a:custGeom>
              <a:avLst/>
              <a:gdLst/>
              <a:ahLst/>
              <a:cxnLst/>
              <a:rect l="l" t="t" r="r" b="b"/>
              <a:pathLst>
                <a:path w="2010" h="1713" extrusionOk="0">
                  <a:moveTo>
                    <a:pt x="868" y="1"/>
                  </a:moveTo>
                  <a:cubicBezTo>
                    <a:pt x="571" y="1"/>
                    <a:pt x="1" y="275"/>
                    <a:pt x="1" y="845"/>
                  </a:cubicBezTo>
                  <a:cubicBezTo>
                    <a:pt x="1" y="1416"/>
                    <a:pt x="571" y="1713"/>
                    <a:pt x="868" y="1713"/>
                  </a:cubicBezTo>
                  <a:cubicBezTo>
                    <a:pt x="1439" y="1713"/>
                    <a:pt x="2009" y="1416"/>
                    <a:pt x="2009" y="845"/>
                  </a:cubicBezTo>
                  <a:cubicBezTo>
                    <a:pt x="2009" y="275"/>
                    <a:pt x="1439" y="1"/>
                    <a:pt x="868" y="1"/>
                  </a:cubicBezTo>
                  <a:close/>
                </a:path>
              </a:pathLst>
            </a:custGeom>
            <a:solidFill>
              <a:schemeClr val="bg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0"/>
            <p:cNvSpPr/>
            <p:nvPr/>
          </p:nvSpPr>
          <p:spPr>
            <a:xfrm>
              <a:off x="2627925" y="1834625"/>
              <a:ext cx="49675" cy="42825"/>
            </a:xfrm>
            <a:custGeom>
              <a:avLst/>
              <a:gdLst/>
              <a:ahLst/>
              <a:cxnLst/>
              <a:rect l="l" t="t" r="r" b="b"/>
              <a:pathLst>
                <a:path w="1987" h="1713" extrusionOk="0">
                  <a:moveTo>
                    <a:pt x="1142" y="1"/>
                  </a:moveTo>
                  <a:cubicBezTo>
                    <a:pt x="571" y="1"/>
                    <a:pt x="0" y="275"/>
                    <a:pt x="0" y="845"/>
                  </a:cubicBezTo>
                  <a:cubicBezTo>
                    <a:pt x="0" y="1416"/>
                    <a:pt x="571" y="1713"/>
                    <a:pt x="1142" y="1713"/>
                  </a:cubicBezTo>
                  <a:cubicBezTo>
                    <a:pt x="1712" y="1713"/>
                    <a:pt x="1986" y="1416"/>
                    <a:pt x="1986" y="845"/>
                  </a:cubicBezTo>
                  <a:cubicBezTo>
                    <a:pt x="1986" y="275"/>
                    <a:pt x="1712" y="1"/>
                    <a:pt x="1142" y="1"/>
                  </a:cubicBezTo>
                  <a:close/>
                </a:path>
              </a:pathLst>
            </a:custGeom>
            <a:solidFill>
              <a:schemeClr val="bg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0"/>
            <p:cNvSpPr/>
            <p:nvPr/>
          </p:nvSpPr>
          <p:spPr>
            <a:xfrm>
              <a:off x="4646250" y="2191275"/>
              <a:ext cx="927300" cy="1305050"/>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grp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0"/>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0"/>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0"/>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0"/>
            <p:cNvSpPr/>
            <p:nvPr/>
          </p:nvSpPr>
          <p:spPr>
            <a:xfrm>
              <a:off x="4845975" y="2827891"/>
              <a:ext cx="535275" cy="535275"/>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accent6">
                <a:alpha val="74000"/>
              </a:schemeClr>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0"/>
            <p:cNvSpPr/>
            <p:nvPr/>
          </p:nvSpPr>
          <p:spPr>
            <a:xfrm>
              <a:off x="3181352" y="2151855"/>
              <a:ext cx="927300" cy="1305050"/>
            </a:xfrm>
            <a:custGeom>
              <a:avLst/>
              <a:gdLst/>
              <a:ahLst/>
              <a:cxnLst/>
              <a:rect l="l" t="t" r="r" b="b"/>
              <a:pathLst>
                <a:path w="37092" h="52202" extrusionOk="0">
                  <a:moveTo>
                    <a:pt x="1142" y="1"/>
                  </a:moveTo>
                  <a:cubicBezTo>
                    <a:pt x="274" y="1"/>
                    <a:pt x="0" y="571"/>
                    <a:pt x="0" y="1142"/>
                  </a:cubicBezTo>
                  <a:lnTo>
                    <a:pt x="0" y="51061"/>
                  </a:lnTo>
                  <a:cubicBezTo>
                    <a:pt x="0" y="51631"/>
                    <a:pt x="274" y="52202"/>
                    <a:pt x="1142" y="52202"/>
                  </a:cubicBezTo>
                  <a:lnTo>
                    <a:pt x="35950" y="52202"/>
                  </a:lnTo>
                  <a:cubicBezTo>
                    <a:pt x="36521" y="52202"/>
                    <a:pt x="37092" y="51631"/>
                    <a:pt x="37092" y="51061"/>
                  </a:cubicBezTo>
                  <a:lnTo>
                    <a:pt x="37092" y="1142"/>
                  </a:lnTo>
                  <a:cubicBezTo>
                    <a:pt x="37092" y="571"/>
                    <a:pt x="36521" y="1"/>
                    <a:pt x="35950" y="1"/>
                  </a:cubicBezTo>
                  <a:close/>
                </a:path>
              </a:pathLst>
            </a:custGeom>
            <a:grp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0"/>
            <p:cNvSpPr/>
            <p:nvPr/>
          </p:nvSpPr>
          <p:spPr>
            <a:xfrm>
              <a:off x="3238402" y="2394380"/>
              <a:ext cx="813175" cy="1005475"/>
            </a:xfrm>
            <a:custGeom>
              <a:avLst/>
              <a:gdLst/>
              <a:ahLst/>
              <a:cxnLst/>
              <a:rect l="l" t="t" r="r" b="b"/>
              <a:pathLst>
                <a:path w="32527" h="40219" extrusionOk="0">
                  <a:moveTo>
                    <a:pt x="1" y="0"/>
                  </a:moveTo>
                  <a:lnTo>
                    <a:pt x="1" y="40218"/>
                  </a:lnTo>
                  <a:lnTo>
                    <a:pt x="32527" y="40218"/>
                  </a:lnTo>
                  <a:lnTo>
                    <a:pt x="32527" y="0"/>
                  </a:lnTo>
                  <a:close/>
                </a:path>
              </a:pathLst>
            </a:custGeom>
            <a:solidFill>
              <a:schemeClr val="accent6">
                <a:alpha val="52000"/>
              </a:schemeClr>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0"/>
            <p:cNvSpPr/>
            <p:nvPr/>
          </p:nvSpPr>
          <p:spPr>
            <a:xfrm>
              <a:off x="3231001" y="2258555"/>
              <a:ext cx="50225" cy="42825"/>
            </a:xfrm>
            <a:custGeom>
              <a:avLst/>
              <a:gdLst/>
              <a:ahLst/>
              <a:cxnLst/>
              <a:rect l="l" t="t" r="r" b="b"/>
              <a:pathLst>
                <a:path w="2009" h="1713" extrusionOk="0">
                  <a:moveTo>
                    <a:pt x="868" y="1"/>
                  </a:moveTo>
                  <a:cubicBezTo>
                    <a:pt x="297" y="1"/>
                    <a:pt x="0" y="298"/>
                    <a:pt x="0" y="868"/>
                  </a:cubicBezTo>
                  <a:cubicBezTo>
                    <a:pt x="0" y="1439"/>
                    <a:pt x="297" y="1713"/>
                    <a:pt x="868" y="1713"/>
                  </a:cubicBezTo>
                  <a:cubicBezTo>
                    <a:pt x="1438" y="1713"/>
                    <a:pt x="2009" y="1439"/>
                    <a:pt x="2009" y="868"/>
                  </a:cubicBezTo>
                  <a:cubicBezTo>
                    <a:pt x="2009" y="298"/>
                    <a:pt x="1438" y="1"/>
                    <a:pt x="868"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0"/>
            <p:cNvSpPr/>
            <p:nvPr/>
          </p:nvSpPr>
          <p:spPr>
            <a:xfrm>
              <a:off x="3324002" y="2258555"/>
              <a:ext cx="49675" cy="42825"/>
            </a:xfrm>
            <a:custGeom>
              <a:avLst/>
              <a:gdLst/>
              <a:ahLst/>
              <a:cxnLst/>
              <a:rect l="l" t="t" r="r" b="b"/>
              <a:pathLst>
                <a:path w="1987" h="1713" extrusionOk="0">
                  <a:moveTo>
                    <a:pt x="1142" y="1"/>
                  </a:moveTo>
                  <a:cubicBezTo>
                    <a:pt x="571" y="1"/>
                    <a:pt x="1" y="298"/>
                    <a:pt x="1" y="868"/>
                  </a:cubicBezTo>
                  <a:cubicBezTo>
                    <a:pt x="1" y="1439"/>
                    <a:pt x="571" y="1713"/>
                    <a:pt x="1142" y="1713"/>
                  </a:cubicBezTo>
                  <a:cubicBezTo>
                    <a:pt x="1416" y="1713"/>
                    <a:pt x="1987" y="1439"/>
                    <a:pt x="1987" y="868"/>
                  </a:cubicBezTo>
                  <a:cubicBezTo>
                    <a:pt x="1987" y="298"/>
                    <a:pt x="1416" y="1"/>
                    <a:pt x="1142"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0"/>
            <p:cNvSpPr/>
            <p:nvPr/>
          </p:nvSpPr>
          <p:spPr>
            <a:xfrm>
              <a:off x="3423876" y="2258555"/>
              <a:ext cx="42825" cy="42825"/>
            </a:xfrm>
            <a:custGeom>
              <a:avLst/>
              <a:gdLst/>
              <a:ahLst/>
              <a:cxnLst/>
              <a:rect l="l" t="t" r="r" b="b"/>
              <a:pathLst>
                <a:path w="1713" h="1713" extrusionOk="0">
                  <a:moveTo>
                    <a:pt x="845" y="1"/>
                  </a:moveTo>
                  <a:cubicBezTo>
                    <a:pt x="274" y="1"/>
                    <a:pt x="0" y="298"/>
                    <a:pt x="0" y="868"/>
                  </a:cubicBezTo>
                  <a:cubicBezTo>
                    <a:pt x="0" y="1439"/>
                    <a:pt x="274" y="1713"/>
                    <a:pt x="845" y="1713"/>
                  </a:cubicBezTo>
                  <a:cubicBezTo>
                    <a:pt x="1415" y="1713"/>
                    <a:pt x="1712" y="1439"/>
                    <a:pt x="1712" y="868"/>
                  </a:cubicBezTo>
                  <a:cubicBezTo>
                    <a:pt x="1712" y="298"/>
                    <a:pt x="1415" y="1"/>
                    <a:pt x="845"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0"/>
            <p:cNvSpPr/>
            <p:nvPr/>
          </p:nvSpPr>
          <p:spPr>
            <a:xfrm>
              <a:off x="3373651" y="3022080"/>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grp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0"/>
            <p:cNvSpPr/>
            <p:nvPr/>
          </p:nvSpPr>
          <p:spPr>
            <a:xfrm>
              <a:off x="3373652" y="3136206"/>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grp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0"/>
            <p:cNvSpPr/>
            <p:nvPr/>
          </p:nvSpPr>
          <p:spPr>
            <a:xfrm>
              <a:off x="3516302" y="3242905"/>
              <a:ext cx="256825" cy="42825"/>
            </a:xfrm>
            <a:custGeom>
              <a:avLst/>
              <a:gdLst/>
              <a:ahLst/>
              <a:cxnLst/>
              <a:rect l="l" t="t" r="r" b="b"/>
              <a:pathLst>
                <a:path w="10273" h="1713" extrusionOk="0">
                  <a:moveTo>
                    <a:pt x="571" y="0"/>
                  </a:moveTo>
                  <a:cubicBezTo>
                    <a:pt x="298" y="0"/>
                    <a:pt x="1" y="571"/>
                    <a:pt x="1" y="868"/>
                  </a:cubicBezTo>
                  <a:cubicBezTo>
                    <a:pt x="1" y="1142"/>
                    <a:pt x="298" y="1712"/>
                    <a:pt x="571" y="1712"/>
                  </a:cubicBezTo>
                  <a:lnTo>
                    <a:pt x="9428" y="1712"/>
                  </a:lnTo>
                  <a:cubicBezTo>
                    <a:pt x="9998" y="1712"/>
                    <a:pt x="10272" y="1142"/>
                    <a:pt x="10272" y="868"/>
                  </a:cubicBezTo>
                  <a:cubicBezTo>
                    <a:pt x="10272" y="571"/>
                    <a:pt x="9998" y="0"/>
                    <a:pt x="9428" y="0"/>
                  </a:cubicBezTo>
                  <a:close/>
                </a:path>
              </a:pathLst>
            </a:custGeom>
            <a:grp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0"/>
            <p:cNvSpPr/>
            <p:nvPr/>
          </p:nvSpPr>
          <p:spPr>
            <a:xfrm>
              <a:off x="3495201" y="2494230"/>
              <a:ext cx="306450" cy="306450"/>
            </a:xfrm>
            <a:custGeom>
              <a:avLst/>
              <a:gdLst/>
              <a:ahLst/>
              <a:cxnLst/>
              <a:rect l="l" t="t" r="r" b="b"/>
              <a:pathLst>
                <a:path w="12258" h="12258" extrusionOk="0">
                  <a:moveTo>
                    <a:pt x="5981" y="1"/>
                  </a:moveTo>
                  <a:cubicBezTo>
                    <a:pt x="2557" y="1"/>
                    <a:pt x="0" y="2557"/>
                    <a:pt x="0" y="5981"/>
                  </a:cubicBezTo>
                  <a:cubicBezTo>
                    <a:pt x="0" y="9405"/>
                    <a:pt x="2557" y="12258"/>
                    <a:pt x="5981" y="12258"/>
                  </a:cubicBezTo>
                  <a:cubicBezTo>
                    <a:pt x="9404" y="12258"/>
                    <a:pt x="12258" y="9405"/>
                    <a:pt x="12258" y="5981"/>
                  </a:cubicBezTo>
                  <a:cubicBezTo>
                    <a:pt x="12258" y="2557"/>
                    <a:pt x="9404" y="1"/>
                    <a:pt x="5981"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0"/>
            <p:cNvSpPr/>
            <p:nvPr/>
          </p:nvSpPr>
          <p:spPr>
            <a:xfrm>
              <a:off x="3587652" y="2537030"/>
              <a:ext cx="114150" cy="106725"/>
            </a:xfrm>
            <a:custGeom>
              <a:avLst/>
              <a:gdLst/>
              <a:ahLst/>
              <a:cxnLst/>
              <a:rect l="l" t="t" r="r" b="b"/>
              <a:pathLst>
                <a:path w="4566" h="4269" extrusionOk="0">
                  <a:moveTo>
                    <a:pt x="2283" y="1"/>
                  </a:moveTo>
                  <a:cubicBezTo>
                    <a:pt x="1141" y="1"/>
                    <a:pt x="0" y="845"/>
                    <a:pt x="0" y="2283"/>
                  </a:cubicBezTo>
                  <a:cubicBezTo>
                    <a:pt x="0" y="3424"/>
                    <a:pt x="1141" y="4269"/>
                    <a:pt x="2283" y="4269"/>
                  </a:cubicBezTo>
                  <a:cubicBezTo>
                    <a:pt x="3424" y="4269"/>
                    <a:pt x="4565" y="3424"/>
                    <a:pt x="4565" y="2283"/>
                  </a:cubicBezTo>
                  <a:cubicBezTo>
                    <a:pt x="4565" y="845"/>
                    <a:pt x="3424" y="1"/>
                    <a:pt x="2283" y="1"/>
                  </a:cubicBezTo>
                  <a:close/>
                </a:path>
              </a:pathLst>
            </a:custGeom>
            <a:grp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0"/>
            <p:cNvSpPr/>
            <p:nvPr/>
          </p:nvSpPr>
          <p:spPr>
            <a:xfrm>
              <a:off x="3538002" y="2672280"/>
              <a:ext cx="214000" cy="121550"/>
            </a:xfrm>
            <a:custGeom>
              <a:avLst/>
              <a:gdLst/>
              <a:ahLst/>
              <a:cxnLst/>
              <a:rect l="l" t="t" r="r" b="b"/>
              <a:pathLst>
                <a:path w="8560" h="4862" extrusionOk="0">
                  <a:moveTo>
                    <a:pt x="4269" y="0"/>
                  </a:moveTo>
                  <a:cubicBezTo>
                    <a:pt x="2283" y="0"/>
                    <a:pt x="571" y="1141"/>
                    <a:pt x="0" y="2853"/>
                  </a:cubicBezTo>
                  <a:cubicBezTo>
                    <a:pt x="1141" y="3995"/>
                    <a:pt x="2557" y="4862"/>
                    <a:pt x="4269" y="4862"/>
                  </a:cubicBezTo>
                  <a:cubicBezTo>
                    <a:pt x="5980" y="4862"/>
                    <a:pt x="7418" y="3995"/>
                    <a:pt x="8560" y="2853"/>
                  </a:cubicBezTo>
                  <a:cubicBezTo>
                    <a:pt x="7989" y="1141"/>
                    <a:pt x="6277" y="0"/>
                    <a:pt x="4269" y="0"/>
                  </a:cubicBezTo>
                  <a:close/>
                </a:path>
              </a:pathLst>
            </a:custGeom>
            <a:grp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0"/>
          <p:cNvGrpSpPr/>
          <p:nvPr/>
        </p:nvGrpSpPr>
        <p:grpSpPr>
          <a:xfrm>
            <a:off x="7275804" y="2548592"/>
            <a:ext cx="759813" cy="212571"/>
            <a:chOff x="7110769" y="2167592"/>
            <a:chExt cx="836053" cy="232500"/>
          </a:xfrm>
        </p:grpSpPr>
        <p:sp>
          <p:nvSpPr>
            <p:cNvPr id="1251" name="Google Shape;1251;p70"/>
            <p:cNvSpPr/>
            <p:nvPr/>
          </p:nvSpPr>
          <p:spPr>
            <a:xfrm>
              <a:off x="7110769" y="2167592"/>
              <a:ext cx="338100" cy="232500"/>
            </a:xfrm>
            <a:prstGeom prst="roundRect">
              <a:avLst>
                <a:gd name="adj" fmla="val 16667"/>
              </a:avLst>
            </a:prstGeom>
            <a:solidFill>
              <a:schemeClr val="lt1"/>
            </a:solidFill>
            <a:ln>
              <a:noFill/>
            </a:ln>
            <a:effectLst>
              <a:outerShdw blurRad="57150" dist="19050" dir="5400000" algn="bl" rotWithShape="0">
                <a:schemeClr val="dk1">
                  <a:alpha val="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0"/>
            <p:cNvSpPr/>
            <p:nvPr/>
          </p:nvSpPr>
          <p:spPr>
            <a:xfrm>
              <a:off x="7552322" y="2167610"/>
              <a:ext cx="3945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0"/>
            <p:cNvSpPr/>
            <p:nvPr/>
          </p:nvSpPr>
          <p:spPr>
            <a:xfrm>
              <a:off x="7552322" y="2259290"/>
              <a:ext cx="2748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0"/>
            <p:cNvSpPr/>
            <p:nvPr/>
          </p:nvSpPr>
          <p:spPr>
            <a:xfrm>
              <a:off x="7552322" y="2350970"/>
              <a:ext cx="1596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0"/>
          <p:cNvGrpSpPr/>
          <p:nvPr/>
        </p:nvGrpSpPr>
        <p:grpSpPr>
          <a:xfrm>
            <a:off x="4992295" y="1425006"/>
            <a:ext cx="1402202" cy="289646"/>
            <a:chOff x="4801222" y="1142831"/>
            <a:chExt cx="1542900" cy="316800"/>
          </a:xfrm>
        </p:grpSpPr>
        <p:sp>
          <p:nvSpPr>
            <p:cNvPr id="1203" name="Google Shape;1203;p70"/>
            <p:cNvSpPr/>
            <p:nvPr/>
          </p:nvSpPr>
          <p:spPr>
            <a:xfrm>
              <a:off x="4801222" y="1142831"/>
              <a:ext cx="1542900" cy="316800"/>
            </a:xfrm>
            <a:prstGeom prst="roundRect">
              <a:avLst>
                <a:gd name="adj" fmla="val 16667"/>
              </a:avLst>
            </a:prstGeom>
            <a:solidFill>
              <a:schemeClr val="accent2"/>
            </a:solidFill>
            <a:ln>
              <a:noFill/>
            </a:ln>
            <a:effectLst>
              <a:outerShdw blurRad="1857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0"/>
            <p:cNvSpPr/>
            <p:nvPr/>
          </p:nvSpPr>
          <p:spPr>
            <a:xfrm>
              <a:off x="5161905" y="1239184"/>
              <a:ext cx="60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0"/>
            <p:cNvSpPr/>
            <p:nvPr/>
          </p:nvSpPr>
          <p:spPr>
            <a:xfrm>
              <a:off x="5810078" y="1239184"/>
              <a:ext cx="4425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0"/>
            <p:cNvSpPr/>
            <p:nvPr/>
          </p:nvSpPr>
          <p:spPr>
            <a:xfrm>
              <a:off x="5161905" y="1344867"/>
              <a:ext cx="27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0"/>
            <p:cNvSpPr/>
            <p:nvPr/>
          </p:nvSpPr>
          <p:spPr>
            <a:xfrm>
              <a:off x="4858914" y="1184993"/>
              <a:ext cx="232500" cy="232500"/>
            </a:xfrm>
            <a:prstGeom prst="ellipse">
              <a:avLst/>
            </a:pr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Rectangle 74"/>
          <p:cNvSpPr/>
          <p:nvPr/>
        </p:nvSpPr>
        <p:spPr>
          <a:xfrm>
            <a:off x="2267744" y="4155926"/>
            <a:ext cx="4868591" cy="829073"/>
          </a:xfrm>
          <a:prstGeom prst="rect">
            <a:avLst/>
          </a:prstGeom>
        </p:spPr>
        <p:txBody>
          <a:bodyPr wrap="square">
            <a:spAutoFit/>
          </a:bodyPr>
          <a:lstStyle/>
          <a:p>
            <a:pPr algn="ctr">
              <a:lnSpc>
                <a:spcPts val="6720"/>
              </a:lnSpc>
            </a:pPr>
            <a:r>
              <a:rPr lang="en-US" sz="2400" dirty="0" smtClean="0">
                <a:solidFill>
                  <a:srgbClr val="FFFFFF"/>
                </a:solidFill>
                <a:latin typeface="French Script MT" pitchFamily="66" charset="0"/>
              </a:rPr>
              <a:t>the one-stop-shop for timely food deliveries. </a:t>
            </a:r>
            <a:endParaRPr lang="en-US" sz="2400" dirty="0">
              <a:solidFill>
                <a:srgbClr val="FFFFFF"/>
              </a:solidFill>
              <a:latin typeface="French Script MT" pitchFamily="66" charset="0"/>
            </a:endParaRPr>
          </a:p>
        </p:txBody>
      </p:sp>
      <p:sp>
        <p:nvSpPr>
          <p:cNvPr id="78"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80"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5</a:t>
            </a:r>
            <a:endParaRPr b="1" dirty="0">
              <a:latin typeface="Bauhaus 93" pitchFamily="82" charset="0"/>
            </a:endParaRPr>
          </a:p>
        </p:txBody>
      </p:sp>
      <p:sp>
        <p:nvSpPr>
          <p:cNvPr id="93" name="Freeform 6"/>
          <p:cNvSpPr>
            <a:spLocks noChangeAspect="1"/>
          </p:cNvSpPr>
          <p:nvPr/>
        </p:nvSpPr>
        <p:spPr>
          <a:xfrm rot="2922243">
            <a:off x="3196714" y="2856602"/>
            <a:ext cx="1138204" cy="1262917"/>
          </a:xfrm>
          <a:custGeom>
            <a:avLst/>
            <a:gdLst/>
            <a:ahLst/>
            <a:cxnLst/>
            <a:rect l="l" t="t" r="r" b="b"/>
            <a:pathLst>
              <a:path w="1490721" h="1654059">
                <a:moveTo>
                  <a:pt x="0" y="0"/>
                </a:moveTo>
                <a:lnTo>
                  <a:pt x="1490720" y="0"/>
                </a:lnTo>
                <a:lnTo>
                  <a:pt x="1490720" y="1654059"/>
                </a:lnTo>
                <a:lnTo>
                  <a:pt x="0" y="165405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6" name="Freeform 7"/>
          <p:cNvSpPr>
            <a:spLocks noChangeAspect="1"/>
          </p:cNvSpPr>
          <p:nvPr/>
        </p:nvSpPr>
        <p:spPr>
          <a:xfrm rot="18105082">
            <a:off x="8489164" y="3695638"/>
            <a:ext cx="2498507" cy="2475793"/>
          </a:xfrm>
          <a:custGeom>
            <a:avLst/>
            <a:gdLst/>
            <a:ahLst/>
            <a:cxnLst/>
            <a:rect l="l" t="t" r="r" b="b"/>
            <a:pathLst>
              <a:path w="7156471" h="7091412">
                <a:moveTo>
                  <a:pt x="0" y="0"/>
                </a:moveTo>
                <a:lnTo>
                  <a:pt x="7156471" y="0"/>
                </a:lnTo>
                <a:lnTo>
                  <a:pt x="7156471" y="7091411"/>
                </a:lnTo>
                <a:lnTo>
                  <a:pt x="0" y="7091411"/>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97" name="Freeform 6"/>
          <p:cNvSpPr>
            <a:spLocks noChangeAspect="1"/>
          </p:cNvSpPr>
          <p:nvPr/>
        </p:nvSpPr>
        <p:spPr>
          <a:xfrm rot="14940204">
            <a:off x="-28190" y="753650"/>
            <a:ext cx="1138204" cy="1262917"/>
          </a:xfrm>
          <a:custGeom>
            <a:avLst/>
            <a:gdLst/>
            <a:ahLst/>
            <a:cxnLst/>
            <a:rect l="l" t="t" r="r" b="b"/>
            <a:pathLst>
              <a:path w="1490721" h="1654059">
                <a:moveTo>
                  <a:pt x="0" y="0"/>
                </a:moveTo>
                <a:lnTo>
                  <a:pt x="1490720" y="0"/>
                </a:lnTo>
                <a:lnTo>
                  <a:pt x="1490720" y="1654059"/>
                </a:lnTo>
                <a:lnTo>
                  <a:pt x="0" y="165405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8"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18"/>
        <p:cNvGrpSpPr/>
        <p:nvPr/>
      </p:nvGrpSpPr>
      <p:grpSpPr>
        <a:xfrm>
          <a:off x="0" y="0"/>
          <a:ext cx="0" cy="0"/>
          <a:chOff x="0" y="0"/>
          <a:chExt cx="0" cy="0"/>
        </a:xfrm>
      </p:grpSpPr>
      <p:pic>
        <p:nvPicPr>
          <p:cNvPr id="53249" name="Picture 1"/>
          <p:cNvPicPr>
            <a:picLocks noChangeAspect="1" noChangeArrowheads="1"/>
          </p:cNvPicPr>
          <p:nvPr/>
        </p:nvPicPr>
        <p:blipFill>
          <a:blip r:embed="rId3">
            <a:duotone>
              <a:prstClr val="black"/>
              <a:schemeClr val="accent2">
                <a:tint val="45000"/>
                <a:satMod val="400000"/>
              </a:schemeClr>
            </a:duotone>
          </a:blip>
          <a:srcRect/>
          <a:stretch>
            <a:fillRect/>
          </a:stretch>
        </p:blipFill>
        <p:spPr bwMode="auto">
          <a:xfrm>
            <a:off x="0" y="-8317"/>
            <a:ext cx="9144000" cy="5151817"/>
          </a:xfrm>
          <a:prstGeom prst="rect">
            <a:avLst/>
          </a:prstGeom>
          <a:noFill/>
          <a:ln w="9525">
            <a:noFill/>
            <a:miter lim="800000"/>
            <a:headEnd/>
            <a:tailEnd/>
          </a:ln>
        </p:spPr>
      </p:pic>
      <p:sp>
        <p:nvSpPr>
          <p:cNvPr id="18" name="Freeform 14"/>
          <p:cNvSpPr/>
          <p:nvPr/>
        </p:nvSpPr>
        <p:spPr>
          <a:xfrm>
            <a:off x="-828600" y="339502"/>
            <a:ext cx="2844777" cy="2844777"/>
          </a:xfrm>
          <a:custGeom>
            <a:avLst/>
            <a:gdLst/>
            <a:ahLst/>
            <a:cxnLst/>
            <a:rect l="l" t="t" r="r" b="b"/>
            <a:pathLst>
              <a:path w="2844777" h="2844777">
                <a:moveTo>
                  <a:pt x="0" y="0"/>
                </a:moveTo>
                <a:lnTo>
                  <a:pt x="2844777" y="0"/>
                </a:lnTo>
                <a:lnTo>
                  <a:pt x="2844777" y="2844777"/>
                </a:lnTo>
                <a:lnTo>
                  <a:pt x="0" y="2844777"/>
                </a:lnTo>
                <a:lnTo>
                  <a:pt x="0" y="0"/>
                </a:lnTo>
                <a:close/>
              </a:path>
            </a:pathLst>
          </a:custGeom>
          <a:blipFill>
            <a:blip r:embed="rId4">
              <a:extLst>
                <a:ext uri="{96DAC541-7B7A-43D3-8B79-37D633B846F1}">
                  <asvg:svgBlip xmlns:asvg="http://schemas.microsoft.com/office/drawing/2016/SVG/main" xmlns="" r:embed="rId7"/>
                </a:ext>
              </a:extLst>
            </a:blip>
            <a:stretch>
              <a:fillRect/>
            </a:stretch>
          </a:blipFill>
        </p:spPr>
      </p:sp>
      <p:sp>
        <p:nvSpPr>
          <p:cNvPr id="36"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68"/>
          <p:cNvSpPr/>
          <p:nvPr/>
        </p:nvSpPr>
        <p:spPr>
          <a:xfrm>
            <a:off x="962675" y="1358025"/>
            <a:ext cx="7236600" cy="2329800"/>
          </a:xfrm>
          <a:prstGeom prst="roundRect">
            <a:avLst>
              <a:gd name="adj" fmla="val 5229"/>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68"/>
          <p:cNvSpPr txBox="1">
            <a:spLocks noGrp="1"/>
          </p:cNvSpPr>
          <p:nvPr>
            <p:ph type="subTitle" idx="1"/>
          </p:nvPr>
        </p:nvSpPr>
        <p:spPr>
          <a:xfrm>
            <a:off x="1833445" y="1819588"/>
            <a:ext cx="5502000" cy="1478400"/>
          </a:xfrm>
          <a:prstGeom prst="rect">
            <a:avLst/>
          </a:prstGeom>
          <a:solidFill>
            <a:schemeClr val="accent6"/>
          </a:solidFill>
        </p:spPr>
        <p:txBody>
          <a:bodyPr spcFirstLastPara="1" wrap="square" lIns="91425" tIns="91425" rIns="91425" bIns="91425" anchor="ctr" anchorCtr="0">
            <a:noAutofit/>
          </a:bodyPr>
          <a:lstStyle/>
          <a:p>
            <a:pPr marL="0" lvl="0" indent="0"/>
            <a:r>
              <a:rPr lang="en-US" dirty="0" smtClean="0"/>
              <a:t>“Build a system where users can find different cuisines in a single App like</a:t>
            </a:r>
            <a:br>
              <a:rPr lang="en-US" dirty="0" smtClean="0"/>
            </a:br>
            <a:r>
              <a:rPr lang="en-US" dirty="0" err="1" smtClean="0"/>
              <a:t>Zomato</a:t>
            </a:r>
            <a:r>
              <a:rPr lang="en-US" dirty="0" smtClean="0"/>
              <a:t> App."</a:t>
            </a:r>
            <a:br>
              <a:rPr lang="en-US" dirty="0" smtClean="0"/>
            </a:br>
            <a:endParaRPr dirty="0"/>
          </a:p>
        </p:txBody>
      </p:sp>
      <p:sp>
        <p:nvSpPr>
          <p:cNvPr id="1124" name="Google Shape;1124;p68"/>
          <p:cNvSpPr/>
          <p:nvPr/>
        </p:nvSpPr>
        <p:spPr>
          <a:xfrm>
            <a:off x="5113788" y="3348364"/>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5277495" y="3445970"/>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OBJECTIVE</a:t>
            </a:r>
            <a:endParaRPr dirty="0"/>
          </a:p>
        </p:txBody>
      </p:sp>
      <p:sp>
        <p:nvSpPr>
          <p:cNvPr id="1135" name="Google Shape;1135;p68"/>
          <p:cNvSpPr/>
          <p:nvPr/>
        </p:nvSpPr>
        <p:spPr>
          <a:xfrm>
            <a:off x="8034120" y="3437577"/>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2720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35"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6</a:t>
            </a:r>
            <a:endParaRPr b="1" dirty="0">
              <a:latin typeface="Bauhaus 93" pitchFamily="82" charset="0"/>
            </a:endParaRPr>
          </a:p>
        </p:txBody>
      </p:sp>
      <p:sp>
        <p:nvSpPr>
          <p:cNvPr id="38"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608"/>
        <p:cNvGrpSpPr/>
        <p:nvPr/>
      </p:nvGrpSpPr>
      <p:grpSpPr>
        <a:xfrm>
          <a:off x="0" y="0"/>
          <a:ext cx="0" cy="0"/>
          <a:chOff x="0" y="0"/>
          <a:chExt cx="0" cy="0"/>
        </a:xfrm>
      </p:grpSpPr>
      <p:sp>
        <p:nvSpPr>
          <p:cNvPr id="77" name="Freeform 2"/>
          <p:cNvSpPr>
            <a:spLocks noChangeAspect="1"/>
          </p:cNvSpPr>
          <p:nvPr/>
        </p:nvSpPr>
        <p:spPr>
          <a:xfrm flipH="1">
            <a:off x="0" y="0"/>
            <a:ext cx="9144000" cy="51435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3416" b="-73416"/>
            </a:stretch>
          </a:blipFill>
        </p:spPr>
      </p:sp>
      <p:sp>
        <p:nvSpPr>
          <p:cNvPr id="68" name="Freeform 6"/>
          <p:cNvSpPr>
            <a:spLocks noChangeAspect="1"/>
          </p:cNvSpPr>
          <p:nvPr/>
        </p:nvSpPr>
        <p:spPr>
          <a:xfrm>
            <a:off x="683568" y="350785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4" name="Google Shape;702;p26"/>
          <p:cNvSpPr/>
          <p:nvPr/>
        </p:nvSpPr>
        <p:spPr>
          <a:xfrm rot="1053742">
            <a:off x="4490005" y="548032"/>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chemeClr val="tx1">
              <a:lumMod val="10000"/>
              <a:alpha val="56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8"/>
          <p:cNvSpPr/>
          <p:nvPr/>
        </p:nvSpPr>
        <p:spPr>
          <a:xfrm>
            <a:off x="656246"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8"/>
          <p:cNvSpPr txBox="1">
            <a:spLocks noGrp="1"/>
          </p:cNvSpPr>
          <p:nvPr>
            <p:ph type="title"/>
          </p:nvPr>
        </p:nvSpPr>
        <p:spPr>
          <a:xfrm>
            <a:off x="215944" y="2150850"/>
            <a:ext cx="464408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effectLst>
                  <a:outerShdw blurRad="38100" dist="38100" dir="2700000" algn="tl">
                    <a:srgbClr val="000000">
                      <a:alpha val="43137"/>
                    </a:srgbClr>
                  </a:outerShdw>
                </a:effectLst>
              </a:rPr>
              <a:t>Introduction</a:t>
            </a:r>
            <a:endParaRPr dirty="0">
              <a:effectLst>
                <a:outerShdw blurRad="38100" dist="38100" dir="2700000" algn="tl">
                  <a:srgbClr val="000000">
                    <a:alpha val="43137"/>
                  </a:srgbClr>
                </a:outerShdw>
              </a:effectLst>
            </a:endParaRPr>
          </a:p>
        </p:txBody>
      </p:sp>
      <p:sp>
        <p:nvSpPr>
          <p:cNvPr id="1612" name="Google Shape;1612;p78"/>
          <p:cNvSpPr txBox="1">
            <a:spLocks noGrp="1"/>
          </p:cNvSpPr>
          <p:nvPr>
            <p:ph type="title" idx="2"/>
          </p:nvPr>
        </p:nvSpPr>
        <p:spPr>
          <a:xfrm>
            <a:off x="720000" y="1185425"/>
            <a:ext cx="1477500" cy="4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615" name="Google Shape;1615;p78"/>
          <p:cNvSpPr/>
          <p:nvPr/>
        </p:nvSpPr>
        <p:spPr>
          <a:xfrm>
            <a:off x="5868144" y="3651870"/>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8"/>
          <p:cNvSpPr/>
          <p:nvPr/>
        </p:nvSpPr>
        <p:spPr>
          <a:xfrm>
            <a:off x="-4429000" y="771550"/>
            <a:ext cx="1554258" cy="3149998"/>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8"/>
          <p:cNvSpPr/>
          <p:nvPr/>
        </p:nvSpPr>
        <p:spPr>
          <a:xfrm>
            <a:off x="-3708920" y="-1417861"/>
            <a:ext cx="1489578" cy="1417861"/>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8"/>
          <p:cNvSpPr/>
          <p:nvPr/>
        </p:nvSpPr>
        <p:spPr>
          <a:xfrm>
            <a:off x="5436096" y="6172150"/>
            <a:ext cx="611684" cy="80407"/>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8"/>
          <p:cNvSpPr/>
          <p:nvPr/>
        </p:nvSpPr>
        <p:spPr>
          <a:xfrm>
            <a:off x="5436096" y="6340407"/>
            <a:ext cx="308187" cy="80407"/>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8"/>
          <p:cNvSpPr/>
          <p:nvPr/>
        </p:nvSpPr>
        <p:spPr>
          <a:xfrm>
            <a:off x="-2294321" y="4630018"/>
            <a:ext cx="623637" cy="741511"/>
          </a:xfrm>
          <a:custGeom>
            <a:avLst/>
            <a:gdLst/>
            <a:ahLst/>
            <a:cxnLst/>
            <a:rect l="l" t="t" r="r" b="b"/>
            <a:pathLst>
              <a:path w="41479" h="49319" extrusionOk="0">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roup 99"/>
          <p:cNvGrpSpPr/>
          <p:nvPr/>
        </p:nvGrpSpPr>
        <p:grpSpPr>
          <a:xfrm>
            <a:off x="7380312" y="2859782"/>
            <a:ext cx="761852" cy="1020206"/>
            <a:chOff x="-1614173" y="4863333"/>
            <a:chExt cx="761852" cy="1020206"/>
          </a:xfrm>
        </p:grpSpPr>
        <p:sp>
          <p:nvSpPr>
            <p:cNvPr id="1616" name="Google Shape;1616;p78"/>
            <p:cNvSpPr/>
            <p:nvPr/>
          </p:nvSpPr>
          <p:spPr>
            <a:xfrm rot="21252047">
              <a:off x="-1614173" y="4872864"/>
              <a:ext cx="319131" cy="101067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8" name="Google Shape;1658;p78"/>
            <p:cNvGrpSpPr/>
            <p:nvPr/>
          </p:nvGrpSpPr>
          <p:grpSpPr>
            <a:xfrm rot="5400000">
              <a:off x="-1279345" y="5056443"/>
              <a:ext cx="620134" cy="233914"/>
              <a:chOff x="6872640" y="3300197"/>
              <a:chExt cx="620134" cy="233914"/>
            </a:xfrm>
          </p:grpSpPr>
          <p:sp>
            <p:nvSpPr>
              <p:cNvPr id="1659" name="Google Shape;1659;p78"/>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63"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7</a:t>
            </a:r>
            <a:endParaRPr b="1" dirty="0">
              <a:latin typeface="Bauhaus 93" pitchFamily="82" charset="0"/>
            </a:endParaRPr>
          </a:p>
        </p:txBody>
      </p:sp>
      <p:sp>
        <p:nvSpPr>
          <p:cNvPr id="69" name="Freeform 7"/>
          <p:cNvSpPr>
            <a:spLocks noChangeAspect="1"/>
          </p:cNvSpPr>
          <p:nvPr/>
        </p:nvSpPr>
        <p:spPr>
          <a:xfrm rot="5400000">
            <a:off x="-913082" y="-1826163"/>
            <a:ext cx="1826163" cy="3652325"/>
          </a:xfrm>
          <a:custGeom>
            <a:avLst/>
            <a:gdLst/>
            <a:ahLst/>
            <a:cxnLst/>
            <a:rect l="l" t="t" r="r" b="b"/>
            <a:pathLst>
              <a:path w="1826163" h="3652325">
                <a:moveTo>
                  <a:pt x="0" y="0"/>
                </a:moveTo>
                <a:lnTo>
                  <a:pt x="1826162" y="0"/>
                </a:lnTo>
                <a:lnTo>
                  <a:pt x="1826162" y="3652325"/>
                </a:lnTo>
                <a:lnTo>
                  <a:pt x="0" y="365232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6"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 name="Group 5"/>
          <p:cNvGrpSpPr>
            <a:grpSpLocks noChangeAspect="1"/>
          </p:cNvGrpSpPr>
          <p:nvPr/>
        </p:nvGrpSpPr>
        <p:grpSpPr>
          <a:xfrm>
            <a:off x="6012160" y="1419622"/>
            <a:ext cx="1517790" cy="3084530"/>
            <a:chOff x="0" y="0"/>
            <a:chExt cx="5001260" cy="10163810"/>
          </a:xfrm>
        </p:grpSpPr>
        <p:sp>
          <p:nvSpPr>
            <p:cNvPr id="79"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8"/>
              <a:stretch>
                <a:fillRect l="-45" r="-45"/>
              </a:stretch>
            </a:blipFill>
          </p:spPr>
        </p:sp>
        <p:sp>
          <p:nvSpPr>
            <p:cNvPr id="80"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9"/>
              <a:stretch>
                <a:fillRect l="-94669" r="-94669"/>
              </a:stretch>
            </a:blipFill>
          </p:spPr>
        </p:sp>
      </p:grpSp>
      <p:grpSp>
        <p:nvGrpSpPr>
          <p:cNvPr id="82" name="Group 81"/>
          <p:cNvGrpSpPr/>
          <p:nvPr/>
        </p:nvGrpSpPr>
        <p:grpSpPr>
          <a:xfrm>
            <a:off x="5436096" y="2571750"/>
            <a:ext cx="986352" cy="860324"/>
            <a:chOff x="-4220648" y="2195438"/>
            <a:chExt cx="986352" cy="860324"/>
          </a:xfrm>
        </p:grpSpPr>
        <p:sp>
          <p:nvSpPr>
            <p:cNvPr id="1642" name="Google Shape;1642;p78"/>
            <p:cNvSpPr/>
            <p:nvPr/>
          </p:nvSpPr>
          <p:spPr>
            <a:xfrm>
              <a:off x="-3952849" y="2195438"/>
              <a:ext cx="718553" cy="719951"/>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dist="19050" dir="384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8"/>
            <p:cNvSpPr/>
            <p:nvPr/>
          </p:nvSpPr>
          <p:spPr>
            <a:xfrm>
              <a:off x="-3924944" y="2223554"/>
              <a:ext cx="662773" cy="663931"/>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3924944" y="2355726"/>
              <a:ext cx="662773" cy="531758"/>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8"/>
            <p:cNvSpPr/>
            <p:nvPr/>
          </p:nvSpPr>
          <p:spPr>
            <a:xfrm>
              <a:off x="-3543882" y="2310967"/>
              <a:ext cx="152816" cy="153056"/>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78"/>
            <p:cNvGrpSpPr/>
            <p:nvPr/>
          </p:nvGrpSpPr>
          <p:grpSpPr>
            <a:xfrm rot="5400000">
              <a:off x="-4413791" y="2673744"/>
              <a:ext cx="575161" cy="188875"/>
              <a:chOff x="6872640" y="3345236"/>
              <a:chExt cx="575161" cy="188875"/>
            </a:xfrm>
          </p:grpSpPr>
          <p:sp>
            <p:nvSpPr>
              <p:cNvPr id="1662" name="Google Shape;1662;p78"/>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 name="Group 80"/>
          <p:cNvGrpSpPr/>
          <p:nvPr/>
        </p:nvGrpSpPr>
        <p:grpSpPr>
          <a:xfrm>
            <a:off x="5508104" y="1707654"/>
            <a:ext cx="1044542" cy="184915"/>
            <a:chOff x="-3636912" y="1851670"/>
            <a:chExt cx="1044542" cy="184915"/>
          </a:xfrm>
          <a:solidFill>
            <a:schemeClr val="tx1">
              <a:lumMod val="50000"/>
            </a:schemeClr>
          </a:solidFill>
        </p:grpSpPr>
        <p:sp>
          <p:nvSpPr>
            <p:cNvPr id="1648" name="Google Shape;1648;p78"/>
            <p:cNvSpPr/>
            <p:nvPr/>
          </p:nvSpPr>
          <p:spPr>
            <a:xfrm>
              <a:off x="-3636912" y="1851670"/>
              <a:ext cx="1044542" cy="18491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grpFill/>
            <a:ln>
              <a:noFill/>
            </a:ln>
            <a:effectLst>
              <a:outerShdw blurRad="300038" dist="19050" dir="540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3561451" y="1932980"/>
              <a:ext cx="893620" cy="22297"/>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tx2">
                <a:lumMod val="40000"/>
                <a:lumOff val="60000"/>
              </a:schemeClr>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a:off x="-3561451" y="1932980"/>
              <a:ext cx="142276" cy="22297"/>
            </a:xfrm>
            <a:custGeom>
              <a:avLst/>
              <a:gdLst/>
              <a:ahLst/>
              <a:cxnLst/>
              <a:rect l="l" t="t" r="r" b="b"/>
              <a:pathLst>
                <a:path w="9463" h="1483" extrusionOk="0">
                  <a:moveTo>
                    <a:pt x="748" y="1"/>
                  </a:moveTo>
                  <a:cubicBezTo>
                    <a:pt x="343" y="1"/>
                    <a:pt x="0" y="329"/>
                    <a:pt x="0" y="749"/>
                  </a:cubicBezTo>
                  <a:cubicBezTo>
                    <a:pt x="0" y="1154"/>
                    <a:pt x="343" y="1482"/>
                    <a:pt x="748" y="1482"/>
                  </a:cubicBezTo>
                  <a:lnTo>
                    <a:pt x="9462" y="1482"/>
                  </a:lnTo>
                  <a:lnTo>
                    <a:pt x="9462" y="1"/>
                  </a:ln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a:off x="-3446855" y="1913299"/>
              <a:ext cx="61418" cy="61659"/>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rgbClr val="C00000"/>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roup 83"/>
          <p:cNvGrpSpPr/>
          <p:nvPr/>
        </p:nvGrpSpPr>
        <p:grpSpPr>
          <a:xfrm>
            <a:off x="6156176" y="3363838"/>
            <a:ext cx="1227578" cy="901108"/>
            <a:chOff x="10111297" y="5985770"/>
            <a:chExt cx="1227578" cy="901108"/>
          </a:xfrm>
          <a:solidFill>
            <a:schemeClr val="accent1">
              <a:lumMod val="90000"/>
              <a:alpha val="70000"/>
            </a:schemeClr>
          </a:solidFill>
        </p:grpSpPr>
        <p:sp>
          <p:nvSpPr>
            <p:cNvPr id="85" name="Google Shape;1620;p78"/>
            <p:cNvSpPr/>
            <p:nvPr/>
          </p:nvSpPr>
          <p:spPr>
            <a:xfrm>
              <a:off x="10111297" y="5985770"/>
              <a:ext cx="1227578" cy="901108"/>
            </a:xfrm>
            <a:custGeom>
              <a:avLst/>
              <a:gdLst/>
              <a:ahLst/>
              <a:cxnLst/>
              <a:rect l="l" t="t" r="r" b="b"/>
              <a:pathLst>
                <a:path w="81648" h="59934" extrusionOk="0">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21;p78"/>
            <p:cNvSpPr/>
            <p:nvPr/>
          </p:nvSpPr>
          <p:spPr>
            <a:xfrm>
              <a:off x="10246973" y="6100142"/>
              <a:ext cx="438270" cy="354826"/>
            </a:xfrm>
            <a:custGeom>
              <a:avLst/>
              <a:gdLst/>
              <a:ahLst/>
              <a:cxnLst/>
              <a:rect l="l" t="t" r="r" b="b"/>
              <a:pathLst>
                <a:path w="29150" h="23600" extrusionOk="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22;p78"/>
            <p:cNvSpPr/>
            <p:nvPr/>
          </p:nvSpPr>
          <p:spPr>
            <a:xfrm>
              <a:off x="10764688" y="6100142"/>
              <a:ext cx="438255" cy="354826"/>
            </a:xfrm>
            <a:custGeom>
              <a:avLst/>
              <a:gdLst/>
              <a:ahLst/>
              <a:cxnLst/>
              <a:rect l="l" t="t" r="r" b="b"/>
              <a:pathLst>
                <a:path w="29149" h="23600" extrusionOk="0">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23;p78"/>
            <p:cNvSpPr/>
            <p:nvPr/>
          </p:nvSpPr>
          <p:spPr>
            <a:xfrm>
              <a:off x="10246973" y="6539555"/>
              <a:ext cx="955970" cy="37753"/>
            </a:xfrm>
            <a:custGeom>
              <a:avLst/>
              <a:gdLst/>
              <a:ahLst/>
              <a:cxnLst/>
              <a:rect l="l" t="t" r="r" b="b"/>
              <a:pathLst>
                <a:path w="63583" h="2511" extrusionOk="0">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24;p78"/>
            <p:cNvSpPr/>
            <p:nvPr/>
          </p:nvSpPr>
          <p:spPr>
            <a:xfrm>
              <a:off x="10246973" y="6637282"/>
              <a:ext cx="955970" cy="37738"/>
            </a:xfrm>
            <a:custGeom>
              <a:avLst/>
              <a:gdLst/>
              <a:ahLst/>
              <a:cxnLst/>
              <a:rect l="l" t="t" r="r" b="b"/>
              <a:pathLst>
                <a:path w="63583" h="2510" extrusionOk="0">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25;p78"/>
            <p:cNvSpPr/>
            <p:nvPr/>
          </p:nvSpPr>
          <p:spPr>
            <a:xfrm>
              <a:off x="10246973" y="6734995"/>
              <a:ext cx="362810" cy="37512"/>
            </a:xfrm>
            <a:custGeom>
              <a:avLst/>
              <a:gdLst/>
              <a:ahLst/>
              <a:cxnLst/>
              <a:rect l="l" t="t" r="r" b="b"/>
              <a:pathLst>
                <a:path w="24131" h="2495" extrusionOk="0">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roup 90"/>
          <p:cNvGrpSpPr/>
          <p:nvPr/>
        </p:nvGrpSpPr>
        <p:grpSpPr>
          <a:xfrm>
            <a:off x="7164288" y="3291830"/>
            <a:ext cx="600510" cy="600510"/>
            <a:chOff x="10476656" y="2859782"/>
            <a:chExt cx="600510" cy="600510"/>
          </a:xfrm>
          <a:solidFill>
            <a:schemeClr val="bg2">
              <a:lumMod val="75000"/>
            </a:schemeClr>
          </a:solidFill>
        </p:grpSpPr>
        <p:sp>
          <p:nvSpPr>
            <p:cNvPr id="1653" name="Google Shape;1653;p78"/>
            <p:cNvSpPr/>
            <p:nvPr/>
          </p:nvSpPr>
          <p:spPr>
            <a:xfrm rot="16200000">
              <a:off x="10476656" y="2859782"/>
              <a:ext cx="600510" cy="600510"/>
            </a:xfrm>
            <a:prstGeom prst="blockArc">
              <a:avLst>
                <a:gd name="adj1" fmla="val 10800000"/>
                <a:gd name="adj2" fmla="val 0"/>
                <a:gd name="adj3" fmla="val 25000"/>
              </a:avLst>
            </a:prstGeom>
            <a:grp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8"/>
            <p:cNvSpPr/>
            <p:nvPr/>
          </p:nvSpPr>
          <p:spPr>
            <a:xfrm rot="5400000" flipH="1">
              <a:off x="10476656" y="2859782"/>
              <a:ext cx="600510" cy="600510"/>
            </a:xfrm>
            <a:prstGeom prst="blockArc">
              <a:avLst>
                <a:gd name="adj1" fmla="val 10800000"/>
                <a:gd name="adj2" fmla="val 0"/>
                <a:gd name="adj3" fmla="val 25000"/>
              </a:avLst>
            </a:prstGeom>
            <a:grp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78"/>
          <p:cNvGrpSpPr/>
          <p:nvPr/>
        </p:nvGrpSpPr>
        <p:grpSpPr>
          <a:xfrm>
            <a:off x="5868144" y="4011910"/>
            <a:ext cx="573803" cy="573803"/>
            <a:chOff x="2149575" y="1922175"/>
            <a:chExt cx="1332875" cy="1332875"/>
          </a:xfrm>
        </p:grpSpPr>
        <p:sp>
          <p:nvSpPr>
            <p:cNvPr id="1656" name="Google Shape;1656;p78"/>
            <p:cNvSpPr/>
            <p:nvPr/>
          </p:nvSpPr>
          <p:spPr>
            <a:xfrm>
              <a:off x="2149575" y="1922175"/>
              <a:ext cx="1332875" cy="1332875"/>
            </a:xfrm>
            <a:custGeom>
              <a:avLst/>
              <a:gdLst/>
              <a:ahLst/>
              <a:cxnLst/>
              <a:rect l="l" t="t" r="r" b="b"/>
              <a:pathLst>
                <a:path w="53315" h="53315" extrusionOk="0">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solidFill>
              <a:schemeClr val="bg2">
                <a:lumMod val="50000"/>
              </a:schemeClr>
            </a:solidFill>
            <a:ln>
              <a:noFill/>
            </a:ln>
            <a:effectLst>
              <a:outerShdw blurRad="214313" dist="66675" dir="822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2626250" y="2268250"/>
              <a:ext cx="566725" cy="654200"/>
            </a:xfrm>
            <a:custGeom>
              <a:avLst/>
              <a:gdLst/>
              <a:ahLst/>
              <a:cxnLst/>
              <a:rect l="l" t="t" r="r" b="b"/>
              <a:pathLst>
                <a:path w="22669" h="26168" extrusionOk="0">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roup 101"/>
          <p:cNvGrpSpPr/>
          <p:nvPr/>
        </p:nvGrpSpPr>
        <p:grpSpPr>
          <a:xfrm>
            <a:off x="6516216" y="1923678"/>
            <a:ext cx="630899" cy="894777"/>
            <a:chOff x="-3334863" y="4427061"/>
            <a:chExt cx="630899" cy="894777"/>
          </a:xfrm>
          <a:solidFill>
            <a:schemeClr val="bg2">
              <a:lumMod val="75000"/>
              <a:alpha val="60000"/>
            </a:schemeClr>
          </a:solidFill>
        </p:grpSpPr>
        <p:grpSp>
          <p:nvGrpSpPr>
            <p:cNvPr id="101" name="Group 100"/>
            <p:cNvGrpSpPr/>
            <p:nvPr/>
          </p:nvGrpSpPr>
          <p:grpSpPr>
            <a:xfrm>
              <a:off x="-3334863" y="4427061"/>
              <a:ext cx="630899" cy="632312"/>
              <a:chOff x="-3334863" y="4427061"/>
              <a:chExt cx="630899" cy="632312"/>
            </a:xfrm>
            <a:grpFill/>
          </p:grpSpPr>
          <p:sp>
            <p:nvSpPr>
              <p:cNvPr id="1628" name="Google Shape;1628;p78"/>
              <p:cNvSpPr/>
              <p:nvPr/>
            </p:nvSpPr>
            <p:spPr>
              <a:xfrm>
                <a:off x="-3334863" y="4427061"/>
                <a:ext cx="630899" cy="632312"/>
              </a:xfrm>
              <a:custGeom>
                <a:avLst/>
                <a:gdLst/>
                <a:ahLst/>
                <a:cxnLst/>
                <a:rect l="l" t="t" r="r" b="b"/>
                <a:pathLst>
                  <a:path w="41962" h="42056" extrusionOk="0">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grpFill/>
              <a:ln>
                <a:noFill/>
              </a:ln>
              <a:effectLst>
                <a:outerShdw blurRad="200025" dist="19050" dir="5400000" algn="bl" rotWithShape="0">
                  <a:schemeClr val="dk1">
                    <a:alpha val="32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8"/>
              <p:cNvSpPr/>
              <p:nvPr/>
            </p:nvSpPr>
            <p:spPr>
              <a:xfrm>
                <a:off x="-3131665" y="4517992"/>
                <a:ext cx="224758" cy="225239"/>
              </a:xfrm>
              <a:custGeom>
                <a:avLst/>
                <a:gdLst/>
                <a:ahLst/>
                <a:cxnLst/>
                <a:rect l="l" t="t" r="r" b="b"/>
                <a:pathLst>
                  <a:path w="14949" h="14981" extrusionOk="0">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8"/>
              <p:cNvSpPr/>
              <p:nvPr/>
            </p:nvSpPr>
            <p:spPr>
              <a:xfrm>
                <a:off x="-3235256" y="4791960"/>
                <a:ext cx="431926" cy="247717"/>
              </a:xfrm>
              <a:custGeom>
                <a:avLst/>
                <a:gdLst/>
                <a:ahLst/>
                <a:cxnLst/>
                <a:rect l="l" t="t" r="r" b="b"/>
                <a:pathLst>
                  <a:path w="28728" h="16476" extrusionOk="0">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78"/>
            <p:cNvSpPr/>
            <p:nvPr/>
          </p:nvSpPr>
          <p:spPr>
            <a:xfrm>
              <a:off x="-3285879" y="5172090"/>
              <a:ext cx="498726" cy="42669"/>
            </a:xfrm>
            <a:custGeom>
              <a:avLst/>
              <a:gdLst/>
              <a:ahLst/>
              <a:cxnLst/>
              <a:rect l="l" t="t" r="r" b="b"/>
              <a:pathLst>
                <a:path w="33171" h="2838" extrusionOk="0">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8"/>
            <p:cNvSpPr/>
            <p:nvPr/>
          </p:nvSpPr>
          <p:spPr>
            <a:xfrm>
              <a:off x="-3185806" y="5279169"/>
              <a:ext cx="298821" cy="42669"/>
            </a:xfrm>
            <a:custGeom>
              <a:avLst/>
              <a:gdLst/>
              <a:ahLst/>
              <a:cxnLst/>
              <a:rect l="l" t="t" r="r" b="b"/>
              <a:pathLst>
                <a:path w="19875" h="2838" extrusionOk="0">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grp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p:cNvGrpSpPr/>
          <p:nvPr/>
        </p:nvGrpSpPr>
        <p:grpSpPr>
          <a:xfrm>
            <a:off x="7020272" y="1203598"/>
            <a:ext cx="1058840" cy="1501049"/>
            <a:chOff x="7020272" y="1203598"/>
            <a:chExt cx="1058840" cy="1501049"/>
          </a:xfrm>
        </p:grpSpPr>
        <p:sp>
          <p:nvSpPr>
            <p:cNvPr id="1635" name="Google Shape;1635;p78"/>
            <p:cNvSpPr/>
            <p:nvPr/>
          </p:nvSpPr>
          <p:spPr>
            <a:xfrm>
              <a:off x="7020272" y="1203598"/>
              <a:ext cx="1058840" cy="1501049"/>
            </a:xfrm>
            <a:custGeom>
              <a:avLst/>
              <a:gdLst/>
              <a:ahLst/>
              <a:cxnLst/>
              <a:rect l="l" t="t" r="r" b="b"/>
              <a:pathLst>
                <a:path w="70425" h="99837" extrusionOk="0">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dist="19050" dir="12780000" algn="bl" rotWithShape="0">
                <a:schemeClr val="dk1">
                  <a:alpha val="4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roup 91"/>
            <p:cNvGrpSpPr/>
            <p:nvPr/>
          </p:nvGrpSpPr>
          <p:grpSpPr>
            <a:xfrm>
              <a:off x="7164288" y="1779662"/>
              <a:ext cx="780888" cy="782286"/>
              <a:chOff x="-1633202" y="3999375"/>
              <a:chExt cx="780888" cy="782286"/>
            </a:xfrm>
          </p:grpSpPr>
          <p:sp>
            <p:nvSpPr>
              <p:cNvPr id="1646" name="Google Shape;1646;p78"/>
              <p:cNvSpPr/>
              <p:nvPr/>
            </p:nvSpPr>
            <p:spPr>
              <a:xfrm>
                <a:off x="-1633202" y="3999375"/>
                <a:ext cx="780888" cy="782286"/>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1489302" y="4132014"/>
                <a:ext cx="493103" cy="517009"/>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roup 93"/>
            <p:cNvGrpSpPr/>
            <p:nvPr/>
          </p:nvGrpSpPr>
          <p:grpSpPr>
            <a:xfrm>
              <a:off x="7061822" y="1327294"/>
              <a:ext cx="986882" cy="284056"/>
              <a:chOff x="-2340012" y="5523368"/>
              <a:chExt cx="986882" cy="284056"/>
            </a:xfrm>
          </p:grpSpPr>
          <p:sp>
            <p:nvSpPr>
              <p:cNvPr id="95" name="Google Shape;1637;p78"/>
              <p:cNvSpPr/>
              <p:nvPr/>
            </p:nvSpPr>
            <p:spPr>
              <a:xfrm>
                <a:off x="-2340012" y="5523368"/>
                <a:ext cx="986882" cy="284056"/>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38;p78"/>
              <p:cNvSpPr/>
              <p:nvPr/>
            </p:nvSpPr>
            <p:spPr>
              <a:xfrm>
                <a:off x="-2278143" y="5570593"/>
                <a:ext cx="207648" cy="189606"/>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39;p78"/>
              <p:cNvSpPr/>
              <p:nvPr/>
            </p:nvSpPr>
            <p:spPr>
              <a:xfrm>
                <a:off x="-2003950" y="5615713"/>
                <a:ext cx="348271" cy="29544"/>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40;p78"/>
              <p:cNvSpPr/>
              <p:nvPr/>
            </p:nvSpPr>
            <p:spPr>
              <a:xfrm>
                <a:off x="-1617971" y="5615713"/>
                <a:ext cx="174376" cy="29544"/>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41;p78"/>
              <p:cNvSpPr/>
              <p:nvPr/>
            </p:nvSpPr>
            <p:spPr>
              <a:xfrm>
                <a:off x="-2003950" y="5690482"/>
                <a:ext cx="208596" cy="29769"/>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 name="Google Shape;379;p27"/>
          <p:cNvSpPr/>
          <p:nvPr/>
        </p:nvSpPr>
        <p:spPr>
          <a:xfrm>
            <a:off x="7236296" y="329183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428"/>
        <p:cNvGrpSpPr/>
        <p:nvPr/>
      </p:nvGrpSpPr>
      <p:grpSpPr>
        <a:xfrm>
          <a:off x="0" y="0"/>
          <a:ext cx="0" cy="0"/>
          <a:chOff x="0" y="0"/>
          <a:chExt cx="0" cy="0"/>
        </a:xfrm>
      </p:grpSpPr>
      <p:sp>
        <p:nvSpPr>
          <p:cNvPr id="1432" name="Google Shape;1432;p74"/>
          <p:cNvSpPr/>
          <p:nvPr/>
        </p:nvSpPr>
        <p:spPr>
          <a:xfrm>
            <a:off x="1547664" y="-286369"/>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02;p26"/>
          <p:cNvSpPr/>
          <p:nvPr/>
        </p:nvSpPr>
        <p:spPr>
          <a:xfrm rot="1053742">
            <a:off x="2473783" y="17687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roup 51"/>
          <p:cNvGrpSpPr/>
          <p:nvPr/>
        </p:nvGrpSpPr>
        <p:grpSpPr>
          <a:xfrm>
            <a:off x="899592" y="1635646"/>
            <a:ext cx="3099056" cy="1997739"/>
            <a:chOff x="1907704" y="6028134"/>
            <a:chExt cx="3099056" cy="1997739"/>
          </a:xfrm>
        </p:grpSpPr>
        <p:grpSp>
          <p:nvGrpSpPr>
            <p:cNvPr id="50" name="Group 49"/>
            <p:cNvGrpSpPr/>
            <p:nvPr/>
          </p:nvGrpSpPr>
          <p:grpSpPr>
            <a:xfrm>
              <a:off x="1907704" y="6028134"/>
              <a:ext cx="3099056" cy="1997739"/>
              <a:chOff x="1907704" y="6028134"/>
              <a:chExt cx="3099056" cy="1997739"/>
            </a:xfrm>
          </p:grpSpPr>
          <p:sp>
            <p:nvSpPr>
              <p:cNvPr id="1433" name="Google Shape;1433;p74"/>
              <p:cNvSpPr/>
              <p:nvPr/>
            </p:nvSpPr>
            <p:spPr>
              <a:xfrm>
                <a:off x="1907704" y="6028134"/>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4"/>
              <p:cNvSpPr/>
              <p:nvPr/>
            </p:nvSpPr>
            <p:spPr>
              <a:xfrm>
                <a:off x="2051720" y="6532190"/>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roup 47"/>
              <p:cNvGrpSpPr/>
              <p:nvPr/>
            </p:nvGrpSpPr>
            <p:grpSpPr>
              <a:xfrm>
                <a:off x="2051720" y="6172150"/>
                <a:ext cx="2797406" cy="252670"/>
                <a:chOff x="-3290269" y="987786"/>
                <a:chExt cx="2797406" cy="252670"/>
              </a:xfrm>
            </p:grpSpPr>
            <p:sp>
              <p:nvSpPr>
                <p:cNvPr id="1437" name="Google Shape;1437;p74"/>
                <p:cNvSpPr/>
                <p:nvPr/>
              </p:nvSpPr>
              <p:spPr>
                <a:xfrm>
                  <a:off x="-3290269" y="1108002"/>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4"/>
                <p:cNvSpPr/>
                <p:nvPr/>
              </p:nvSpPr>
              <p:spPr>
                <a:xfrm>
                  <a:off x="-3208314" y="1154481"/>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4"/>
                <p:cNvSpPr/>
                <p:nvPr/>
              </p:nvSpPr>
              <p:spPr>
                <a:xfrm>
                  <a:off x="-2034777" y="1154481"/>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4"/>
                <p:cNvSpPr/>
                <p:nvPr/>
              </p:nvSpPr>
              <p:spPr>
                <a:xfrm>
                  <a:off x="-3290269" y="987786"/>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4"/>
                <p:cNvSpPr/>
                <p:nvPr/>
              </p:nvSpPr>
              <p:spPr>
                <a:xfrm>
                  <a:off x="-3193813" y="987786"/>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4"/>
                <p:cNvSpPr/>
                <p:nvPr/>
              </p:nvSpPr>
              <p:spPr>
                <a:xfrm>
                  <a:off x="-3097357" y="987786"/>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Freeform 13"/>
              <p:cNvSpPr>
                <a:spLocks noChangeAspect="1"/>
              </p:cNvSpPr>
              <p:nvPr/>
            </p:nvSpPr>
            <p:spPr>
              <a:xfrm>
                <a:off x="3131840" y="6748214"/>
                <a:ext cx="1772014" cy="1108995"/>
              </a:xfrm>
              <a:custGeom>
                <a:avLst/>
                <a:gdLst>
                  <a:gd name="connsiteX0" fmla="*/ 0 w 3004515"/>
                  <a:gd name="connsiteY0" fmla="*/ 313397 h 1880342"/>
                  <a:gd name="connsiteX1" fmla="*/ 91792 w 3004515"/>
                  <a:gd name="connsiteY1" fmla="*/ 91792 h 1880342"/>
                  <a:gd name="connsiteX2" fmla="*/ 313397 w 3004515"/>
                  <a:gd name="connsiteY2" fmla="*/ 0 h 1880342"/>
                  <a:gd name="connsiteX3" fmla="*/ 2691118 w 3004515"/>
                  <a:gd name="connsiteY3" fmla="*/ 0 h 1880342"/>
                  <a:gd name="connsiteX4" fmla="*/ 2912723 w 3004515"/>
                  <a:gd name="connsiteY4" fmla="*/ 91792 h 1880342"/>
                  <a:gd name="connsiteX5" fmla="*/ 3004515 w 3004515"/>
                  <a:gd name="connsiteY5" fmla="*/ 313397 h 1880342"/>
                  <a:gd name="connsiteX6" fmla="*/ 3004515 w 3004515"/>
                  <a:gd name="connsiteY6" fmla="*/ 1566945 h 1880342"/>
                  <a:gd name="connsiteX7" fmla="*/ 2912723 w 3004515"/>
                  <a:gd name="connsiteY7" fmla="*/ 1788550 h 1880342"/>
                  <a:gd name="connsiteX8" fmla="*/ 2691118 w 3004515"/>
                  <a:gd name="connsiteY8" fmla="*/ 1880342 h 1880342"/>
                  <a:gd name="connsiteX9" fmla="*/ 313397 w 3004515"/>
                  <a:gd name="connsiteY9" fmla="*/ 1880342 h 1880342"/>
                  <a:gd name="connsiteX10" fmla="*/ 91792 w 3004515"/>
                  <a:gd name="connsiteY10" fmla="*/ 1788550 h 1880342"/>
                  <a:gd name="connsiteX11" fmla="*/ 0 w 3004515"/>
                  <a:gd name="connsiteY11" fmla="*/ 1566945 h 1880342"/>
                  <a:gd name="connsiteX12" fmla="*/ 0 w 3004515"/>
                  <a:gd name="connsiteY12" fmla="*/ 313397 h 18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4515" h="1880342">
                    <a:moveTo>
                      <a:pt x="0" y="313397"/>
                    </a:moveTo>
                    <a:cubicBezTo>
                      <a:pt x="0" y="230279"/>
                      <a:pt x="33019" y="150565"/>
                      <a:pt x="91792" y="91792"/>
                    </a:cubicBezTo>
                    <a:cubicBezTo>
                      <a:pt x="150565" y="33019"/>
                      <a:pt x="230279" y="0"/>
                      <a:pt x="313397" y="0"/>
                    </a:cubicBezTo>
                    <a:lnTo>
                      <a:pt x="2691118" y="0"/>
                    </a:lnTo>
                    <a:cubicBezTo>
                      <a:pt x="2774236" y="0"/>
                      <a:pt x="2853950" y="33019"/>
                      <a:pt x="2912723" y="91792"/>
                    </a:cubicBezTo>
                    <a:cubicBezTo>
                      <a:pt x="2971496" y="150565"/>
                      <a:pt x="3004515" y="230279"/>
                      <a:pt x="3004515" y="313397"/>
                    </a:cubicBezTo>
                    <a:lnTo>
                      <a:pt x="3004515" y="1566945"/>
                    </a:lnTo>
                    <a:cubicBezTo>
                      <a:pt x="3004515" y="1650063"/>
                      <a:pt x="2971496" y="1729777"/>
                      <a:pt x="2912723" y="1788550"/>
                    </a:cubicBezTo>
                    <a:cubicBezTo>
                      <a:pt x="2853950" y="1847323"/>
                      <a:pt x="2774236" y="1880342"/>
                      <a:pt x="2691118" y="1880342"/>
                    </a:cubicBezTo>
                    <a:lnTo>
                      <a:pt x="313397" y="1880342"/>
                    </a:lnTo>
                    <a:cubicBezTo>
                      <a:pt x="230279" y="1880342"/>
                      <a:pt x="150565" y="1847323"/>
                      <a:pt x="91792" y="1788550"/>
                    </a:cubicBezTo>
                    <a:cubicBezTo>
                      <a:pt x="33019" y="1729777"/>
                      <a:pt x="0" y="1650063"/>
                      <a:pt x="0" y="1566945"/>
                    </a:cubicBezTo>
                    <a:lnTo>
                      <a:pt x="0" y="313397"/>
                    </a:lnTo>
                    <a:close/>
                  </a:path>
                </a:pathLst>
              </a:custGeom>
              <a:blipFill>
                <a:blip r:embed="rId3"/>
                <a:stretch>
                  <a:fillRect t="-2879" b="-2879"/>
                </a:stretch>
              </a:blipFill>
              <a:ln>
                <a:solidFill>
                  <a:schemeClr val="tx2">
                    <a:lumMod val="40000"/>
                    <a:lumOff val="60000"/>
                  </a:schemeClr>
                </a:solidFill>
              </a:ln>
            </p:spPr>
          </p:sp>
          <p:sp>
            <p:nvSpPr>
              <p:cNvPr id="1434" name="Google Shape;1434;p74"/>
              <p:cNvSpPr/>
              <p:nvPr/>
            </p:nvSpPr>
            <p:spPr>
              <a:xfrm>
                <a:off x="2153321" y="7252270"/>
                <a:ext cx="720080" cy="589889"/>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4"/>
            <p:cNvSpPr/>
            <p:nvPr/>
          </p:nvSpPr>
          <p:spPr>
            <a:xfrm>
              <a:off x="2123728" y="6604198"/>
              <a:ext cx="792088" cy="216024"/>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46;p74"/>
            <p:cNvSpPr/>
            <p:nvPr/>
          </p:nvSpPr>
          <p:spPr>
            <a:xfrm>
              <a:off x="2123728" y="6892230"/>
              <a:ext cx="792088" cy="216024"/>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Freeform 7"/>
          <p:cNvSpPr/>
          <p:nvPr/>
        </p:nvSpPr>
        <p:spPr>
          <a:xfrm>
            <a:off x="1170525" y="3618516"/>
            <a:ext cx="2554479" cy="504509"/>
          </a:xfrm>
          <a:custGeom>
            <a:avLst/>
            <a:gdLst/>
            <a:ahLst/>
            <a:cxnLst/>
            <a:rect l="l" t="t" r="r" b="b"/>
            <a:pathLst>
              <a:path w="8788027" h="1735635">
                <a:moveTo>
                  <a:pt x="0" y="0"/>
                </a:moveTo>
                <a:lnTo>
                  <a:pt x="8788028" y="0"/>
                </a:lnTo>
                <a:lnTo>
                  <a:pt x="8788028" y="1735635"/>
                </a:lnTo>
                <a:lnTo>
                  <a:pt x="0" y="1735635"/>
                </a:lnTo>
                <a:lnTo>
                  <a:pt x="0" y="0"/>
                </a:lnTo>
                <a:close/>
              </a:path>
            </a:pathLst>
          </a:custGeom>
          <a:blipFill>
            <a:blip r:embed="rId4">
              <a:alphaModFix amt="39000"/>
            </a:blip>
            <a:stretch>
              <a:fillRect/>
            </a:stretch>
          </a:blipFill>
        </p:spPr>
      </p:sp>
      <p:sp>
        <p:nvSpPr>
          <p:cNvPr id="41" name="Freeform 9"/>
          <p:cNvSpPr/>
          <p:nvPr/>
        </p:nvSpPr>
        <p:spPr>
          <a:xfrm>
            <a:off x="847519" y="1502342"/>
            <a:ext cx="3201119" cy="2146892"/>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42" name="Freeform 10"/>
          <p:cNvSpPr/>
          <p:nvPr/>
        </p:nvSpPr>
        <p:spPr>
          <a:xfrm>
            <a:off x="467544" y="1491630"/>
            <a:ext cx="3960440" cy="2254016"/>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43" name="Freeform 11"/>
          <p:cNvSpPr/>
          <p:nvPr/>
        </p:nvSpPr>
        <p:spPr>
          <a:xfrm>
            <a:off x="2184680" y="3649865"/>
            <a:ext cx="525538" cy="47891"/>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44" name="Freeform 12"/>
          <p:cNvSpPr/>
          <p:nvPr/>
        </p:nvSpPr>
        <p:spPr>
          <a:xfrm>
            <a:off x="548832" y="3745646"/>
            <a:ext cx="3797863" cy="17644"/>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1429" name="Google Shape;1429;p74"/>
          <p:cNvSpPr txBox="1">
            <a:spLocks noGrp="1"/>
          </p:cNvSpPr>
          <p:nvPr>
            <p:ph type="title"/>
          </p:nvPr>
        </p:nvSpPr>
        <p:spPr>
          <a:xfrm>
            <a:off x="5480280" y="627534"/>
            <a:ext cx="2764128" cy="572700"/>
          </a:xfrm>
          <a:prstGeom prst="rect">
            <a:avLst/>
          </a:prstGeom>
        </p:spPr>
        <p:txBody>
          <a:bodyPr spcFirstLastPara="1" wrap="square" lIns="91425" tIns="91425" rIns="91425" bIns="91425" anchor="t" anchorCtr="0">
            <a:noAutofit/>
          </a:bodyPr>
          <a:lstStyle/>
          <a:p>
            <a:pPr marL="0" lvl="0" indent="0"/>
            <a:r>
              <a:rPr lang="en-US" sz="3200" dirty="0" smtClean="0"/>
              <a:t>Brief Overview of the Project: </a:t>
            </a:r>
          </a:p>
        </p:txBody>
      </p:sp>
      <p:sp>
        <p:nvSpPr>
          <p:cNvPr id="1430" name="Google Shape;1430;p74"/>
          <p:cNvSpPr txBox="1">
            <a:spLocks noGrp="1"/>
          </p:cNvSpPr>
          <p:nvPr>
            <p:ph type="subTitle" idx="1"/>
          </p:nvPr>
        </p:nvSpPr>
        <p:spPr>
          <a:xfrm>
            <a:off x="4932040" y="2715766"/>
            <a:ext cx="3311400" cy="1218300"/>
          </a:xfrm>
          <a:prstGeom prst="rect">
            <a:avLst/>
          </a:prstGeom>
        </p:spPr>
        <p:txBody>
          <a:bodyPr spcFirstLastPara="1" wrap="square" lIns="91425" tIns="91425" rIns="91425" bIns="91425" anchor="ctr" anchorCtr="0">
            <a:noAutofit/>
          </a:bodyPr>
          <a:lstStyle/>
          <a:p>
            <a:pPr marL="0" lvl="0" indent="0"/>
            <a:r>
              <a:rPr lang="en-US" dirty="0" smtClean="0"/>
              <a:t>Our project aims to develop a robust and user-friendly application that consolidates diverse cuisines into a single platform, reminiscent of the </a:t>
            </a:r>
            <a:r>
              <a:rPr lang="en-US" dirty="0" err="1" smtClean="0"/>
              <a:t>Zomato</a:t>
            </a:r>
            <a:r>
              <a:rPr lang="en-US" dirty="0" smtClean="0"/>
              <a:t> app</a:t>
            </a:r>
            <a:endParaRPr lang="en-US" dirty="0"/>
          </a:p>
        </p:txBody>
      </p:sp>
      <p:grpSp>
        <p:nvGrpSpPr>
          <p:cNvPr id="47" name="Group 46"/>
          <p:cNvGrpSpPr/>
          <p:nvPr/>
        </p:nvGrpSpPr>
        <p:grpSpPr>
          <a:xfrm>
            <a:off x="323528" y="1779662"/>
            <a:ext cx="412845" cy="137159"/>
            <a:chOff x="-4068960" y="1000336"/>
            <a:chExt cx="412845" cy="137159"/>
          </a:xfrm>
        </p:grpSpPr>
        <p:sp>
          <p:nvSpPr>
            <p:cNvPr id="1440" name="Google Shape;1440;p74"/>
            <p:cNvSpPr/>
            <p:nvPr/>
          </p:nvSpPr>
          <p:spPr>
            <a:xfrm>
              <a:off x="-4068960" y="1000336"/>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3887273" y="1004713"/>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4"/>
            <p:cNvSpPr/>
            <p:nvPr/>
          </p:nvSpPr>
          <p:spPr>
            <a:xfrm>
              <a:off x="-4030476" y="1083795"/>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4"/>
          <p:cNvSpPr/>
          <p:nvPr/>
        </p:nvSpPr>
        <p:spPr>
          <a:xfrm>
            <a:off x="7092280" y="4704988"/>
            <a:ext cx="1138543" cy="877023"/>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1404664" y="-236562"/>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alpha val="55000"/>
            </a:schemeClr>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roup 45"/>
          <p:cNvGrpSpPr/>
          <p:nvPr/>
        </p:nvGrpSpPr>
        <p:grpSpPr>
          <a:xfrm>
            <a:off x="3059832" y="3795886"/>
            <a:ext cx="412845" cy="137114"/>
            <a:chOff x="-1802613" y="5006386"/>
            <a:chExt cx="412845" cy="137114"/>
          </a:xfrm>
        </p:grpSpPr>
        <p:sp>
          <p:nvSpPr>
            <p:cNvPr id="1453" name="Google Shape;1453;p74"/>
            <p:cNvSpPr/>
            <p:nvPr/>
          </p:nvSpPr>
          <p:spPr>
            <a:xfrm>
              <a:off x="-1802613" y="5006386"/>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1620688" y="5010882"/>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35"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8</a:t>
            </a:r>
            <a:endParaRPr b="1" dirty="0">
              <a:latin typeface="Bauhaus 93" pitchFamily="82" charset="0"/>
            </a:endParaRPr>
          </a:p>
        </p:txBody>
      </p:sp>
      <p:sp>
        <p:nvSpPr>
          <p:cNvPr id="37"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307"/>
        <p:cNvGrpSpPr/>
        <p:nvPr/>
      </p:nvGrpSpPr>
      <p:grpSpPr>
        <a:xfrm>
          <a:off x="0" y="0"/>
          <a:ext cx="0" cy="0"/>
          <a:chOff x="0" y="0"/>
          <a:chExt cx="0" cy="0"/>
        </a:xfrm>
      </p:grpSpPr>
      <p:sp>
        <p:nvSpPr>
          <p:cNvPr id="57" name="Google Shape;702;p26"/>
          <p:cNvSpPr/>
          <p:nvPr/>
        </p:nvSpPr>
        <p:spPr>
          <a:xfrm rot="1053742">
            <a:off x="2414507" y="362454"/>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72"/>
          <p:cNvGrpSpPr/>
          <p:nvPr/>
        </p:nvGrpSpPr>
        <p:grpSpPr>
          <a:xfrm>
            <a:off x="1400964" y="3266999"/>
            <a:ext cx="943514" cy="1288940"/>
            <a:chOff x="1384201" y="3266999"/>
            <a:chExt cx="943514" cy="1288940"/>
          </a:xfrm>
        </p:grpSpPr>
        <p:sp>
          <p:nvSpPr>
            <p:cNvPr id="1309" name="Google Shape;1309;p72"/>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2"/>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72"/>
          <p:cNvGrpSpPr/>
          <p:nvPr/>
        </p:nvGrpSpPr>
        <p:grpSpPr>
          <a:xfrm>
            <a:off x="4367736" y="3751971"/>
            <a:ext cx="177328" cy="567083"/>
            <a:chOff x="4350974" y="3751971"/>
            <a:chExt cx="177328" cy="567083"/>
          </a:xfrm>
        </p:grpSpPr>
        <p:sp>
          <p:nvSpPr>
            <p:cNvPr id="1312" name="Google Shape;1312;p72"/>
            <p:cNvSpPr/>
            <p:nvPr/>
          </p:nvSpPr>
          <p:spPr>
            <a:xfrm rot="-5400000" flipH="1">
              <a:off x="4350974" y="4244654"/>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2"/>
            <p:cNvSpPr/>
            <p:nvPr/>
          </p:nvSpPr>
          <p:spPr>
            <a:xfrm rot="-5400000" flipH="1">
              <a:off x="4371102" y="3751971"/>
              <a:ext cx="157200" cy="1572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2"/>
          <p:cNvSpPr/>
          <p:nvPr/>
        </p:nvSpPr>
        <p:spPr>
          <a:xfrm rot="-5400000" flipH="1">
            <a:off x="4648915" y="408956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2"/>
          <p:cNvSpPr/>
          <p:nvPr/>
        </p:nvSpPr>
        <p:spPr>
          <a:xfrm>
            <a:off x="1799113"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2"/>
          <p:cNvSpPr/>
          <p:nvPr/>
        </p:nvSpPr>
        <p:spPr>
          <a:xfrm flipH="1">
            <a:off x="7004825" y="3621425"/>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72"/>
          <p:cNvGrpSpPr/>
          <p:nvPr/>
        </p:nvGrpSpPr>
        <p:grpSpPr>
          <a:xfrm>
            <a:off x="7431277" y="3557563"/>
            <a:ext cx="288997" cy="824888"/>
            <a:chOff x="7142627" y="3557563"/>
            <a:chExt cx="288997" cy="824888"/>
          </a:xfrm>
        </p:grpSpPr>
        <p:sp>
          <p:nvSpPr>
            <p:cNvPr id="1318" name="Google Shape;1318;p72"/>
            <p:cNvSpPr/>
            <p:nvPr/>
          </p:nvSpPr>
          <p:spPr>
            <a:xfrm rot="-5400000" flipH="1">
              <a:off x="7230625" y="4181451"/>
              <a:ext cx="201000" cy="201000"/>
            </a:xfrm>
            <a:prstGeom prst="ellipse">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2"/>
            <p:cNvSpPr/>
            <p:nvPr/>
          </p:nvSpPr>
          <p:spPr>
            <a:xfrm rot="-5400000" flipH="1">
              <a:off x="7142627" y="3557563"/>
              <a:ext cx="74400" cy="744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72"/>
          <p:cNvSpPr/>
          <p:nvPr/>
        </p:nvSpPr>
        <p:spPr>
          <a:xfrm>
            <a:off x="5099038"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2"/>
          <p:cNvSpPr/>
          <p:nvPr/>
        </p:nvSpPr>
        <p:spPr>
          <a:xfrm flipH="1">
            <a:off x="3837194" y="405942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2"/>
          <p:cNvSpPr/>
          <p:nvPr/>
        </p:nvSpPr>
        <p:spPr>
          <a:xfrm>
            <a:off x="1961363" y="27598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2"/>
          <p:cNvSpPr/>
          <p:nvPr/>
        </p:nvSpPr>
        <p:spPr>
          <a:xfrm>
            <a:off x="5245425" y="27598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Introduction</a:t>
            </a:r>
            <a:endParaRPr dirty="0"/>
          </a:p>
        </p:txBody>
      </p:sp>
      <p:sp>
        <p:nvSpPr>
          <p:cNvPr id="1325" name="Google Shape;1325;p72"/>
          <p:cNvSpPr txBox="1">
            <a:spLocks noGrp="1"/>
          </p:cNvSpPr>
          <p:nvPr>
            <p:ph type="title" idx="2"/>
          </p:nvPr>
        </p:nvSpPr>
        <p:spPr>
          <a:xfrm>
            <a:off x="2123450" y="2841909"/>
            <a:ext cx="1596600" cy="196500"/>
          </a:xfrm>
          <a:prstGeom prst="rect">
            <a:avLst/>
          </a:prstGeom>
        </p:spPr>
        <p:txBody>
          <a:bodyPr spcFirstLastPara="1" wrap="square" lIns="0" tIns="0" rIns="0" bIns="0" anchor="ctr" anchorCtr="0">
            <a:noAutofit/>
          </a:bodyPr>
          <a:lstStyle/>
          <a:p>
            <a:pPr lvl="0"/>
            <a:r>
              <a:rPr lang="en-US" sz="1200" dirty="0" smtClean="0"/>
              <a:t>Purpose and Goals:</a:t>
            </a:r>
            <a:endParaRPr sz="1200" dirty="0"/>
          </a:p>
        </p:txBody>
      </p:sp>
      <p:sp>
        <p:nvSpPr>
          <p:cNvPr id="1326" name="Google Shape;1326;p72"/>
          <p:cNvSpPr txBox="1">
            <a:spLocks noGrp="1"/>
          </p:cNvSpPr>
          <p:nvPr>
            <p:ph type="title" idx="3"/>
          </p:nvPr>
        </p:nvSpPr>
        <p:spPr>
          <a:xfrm>
            <a:off x="5423338" y="2841909"/>
            <a:ext cx="1596600" cy="196500"/>
          </a:xfrm>
          <a:prstGeom prst="rect">
            <a:avLst/>
          </a:prstGeom>
        </p:spPr>
        <p:txBody>
          <a:bodyPr spcFirstLastPara="1" wrap="square" lIns="0" tIns="0" rIns="0" bIns="0" anchor="ctr" anchorCtr="0">
            <a:noAutofit/>
          </a:bodyPr>
          <a:lstStyle/>
          <a:p>
            <a:pPr lvl="0"/>
            <a:r>
              <a:rPr lang="en-US" sz="1200" dirty="0" smtClean="0"/>
              <a:t>Target Audience:</a:t>
            </a:r>
            <a:endParaRPr sz="1200" dirty="0"/>
          </a:p>
        </p:txBody>
      </p:sp>
      <p:sp>
        <p:nvSpPr>
          <p:cNvPr id="1327" name="Google Shape;1327;p72"/>
          <p:cNvSpPr txBox="1">
            <a:spLocks noGrp="1"/>
          </p:cNvSpPr>
          <p:nvPr>
            <p:ph type="subTitle" idx="1"/>
          </p:nvPr>
        </p:nvSpPr>
        <p:spPr>
          <a:xfrm>
            <a:off x="5160527" y="3209425"/>
            <a:ext cx="2122200" cy="1010700"/>
          </a:xfrm>
          <a:prstGeom prst="rect">
            <a:avLst/>
          </a:prstGeom>
        </p:spPr>
        <p:txBody>
          <a:bodyPr spcFirstLastPara="1" wrap="square" lIns="91425" tIns="91425" rIns="91425" bIns="91425" anchor="ctr" anchorCtr="0">
            <a:noAutofit/>
          </a:bodyPr>
          <a:lstStyle/>
          <a:p>
            <a:pPr marL="0" lvl="0" indent="0"/>
            <a:r>
              <a:rPr lang="en-US" dirty="0" smtClean="0"/>
              <a:t>Our target audience encompasses individuals with a passion for exploring diverse culinary experiences.</a:t>
            </a:r>
            <a:endParaRPr dirty="0"/>
          </a:p>
        </p:txBody>
      </p:sp>
      <p:sp>
        <p:nvSpPr>
          <p:cNvPr id="1328" name="Google Shape;1328;p72"/>
          <p:cNvSpPr txBox="1">
            <a:spLocks noGrp="1"/>
          </p:cNvSpPr>
          <p:nvPr>
            <p:ph type="subTitle" idx="4"/>
          </p:nvPr>
        </p:nvSpPr>
        <p:spPr>
          <a:xfrm>
            <a:off x="1860602" y="3209424"/>
            <a:ext cx="2122200" cy="1378549"/>
          </a:xfrm>
          <a:prstGeom prst="rect">
            <a:avLst/>
          </a:prstGeom>
        </p:spPr>
        <p:txBody>
          <a:bodyPr spcFirstLastPara="1" wrap="square" lIns="91425" tIns="91425" rIns="91425" bIns="91425" anchor="ctr" anchorCtr="0">
            <a:noAutofit/>
          </a:bodyPr>
          <a:lstStyle/>
          <a:p>
            <a:pPr marL="0" lvl="0" indent="0"/>
            <a:r>
              <a:rPr lang="en-US" dirty="0" smtClean="0"/>
              <a:t>To provide a one-stop solution for users to explore and discover different cuisines within a unified application.</a:t>
            </a:r>
            <a:endParaRPr dirty="0"/>
          </a:p>
        </p:txBody>
      </p:sp>
      <p:sp>
        <p:nvSpPr>
          <p:cNvPr id="1329" name="Google Shape;1329;p72"/>
          <p:cNvSpPr/>
          <p:nvPr/>
        </p:nvSpPr>
        <p:spPr>
          <a:xfrm>
            <a:off x="2558098" y="195932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2"/>
          <p:cNvSpPr/>
          <p:nvPr/>
        </p:nvSpPr>
        <p:spPr>
          <a:xfrm>
            <a:off x="5858023" y="1974250"/>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11549;p61"/>
          <p:cNvGrpSpPr/>
          <p:nvPr/>
        </p:nvGrpSpPr>
        <p:grpSpPr>
          <a:xfrm>
            <a:off x="6012160" y="2139702"/>
            <a:ext cx="432048" cy="504056"/>
            <a:chOff x="8020159" y="1516551"/>
            <a:chExt cx="300897" cy="356627"/>
          </a:xfrm>
          <a:solidFill>
            <a:schemeClr val="bg1">
              <a:lumMod val="50000"/>
            </a:schemeClr>
          </a:solidFill>
        </p:grpSpPr>
        <p:sp>
          <p:nvSpPr>
            <p:cNvPr id="48" name="Google Shape;11550;p61"/>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1;p61"/>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52;p61"/>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53;p61"/>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54;p61"/>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4554;p124"/>
          <p:cNvGrpSpPr/>
          <p:nvPr/>
        </p:nvGrpSpPr>
        <p:grpSpPr>
          <a:xfrm>
            <a:off x="2752082" y="2139702"/>
            <a:ext cx="379758" cy="379141"/>
            <a:chOff x="2378697" y="3951935"/>
            <a:chExt cx="398361" cy="397714"/>
          </a:xfrm>
          <a:solidFill>
            <a:schemeClr val="bg1">
              <a:lumMod val="50000"/>
            </a:schemeClr>
          </a:solidFill>
        </p:grpSpPr>
        <p:sp>
          <p:nvSpPr>
            <p:cNvPr id="71" name="Google Shape;4555;p124"/>
            <p:cNvSpPr/>
            <p:nvPr/>
          </p:nvSpPr>
          <p:spPr>
            <a:xfrm>
              <a:off x="2450087" y="4021896"/>
              <a:ext cx="255958" cy="256363"/>
            </a:xfrm>
            <a:custGeom>
              <a:avLst/>
              <a:gdLst/>
              <a:ahLst/>
              <a:cxnLst/>
              <a:rect l="l" t="t" r="r" b="b"/>
              <a:pathLst>
                <a:path w="9494" h="9509" extrusionOk="0">
                  <a:moveTo>
                    <a:pt x="4755" y="0"/>
                  </a:moveTo>
                  <a:cubicBezTo>
                    <a:pt x="2122" y="0"/>
                    <a:pt x="1" y="2136"/>
                    <a:pt x="1" y="4754"/>
                  </a:cubicBezTo>
                  <a:cubicBezTo>
                    <a:pt x="1" y="7372"/>
                    <a:pt x="2122" y="9509"/>
                    <a:pt x="4755" y="9509"/>
                  </a:cubicBezTo>
                  <a:cubicBezTo>
                    <a:pt x="7373" y="9509"/>
                    <a:pt x="9494" y="7372"/>
                    <a:pt x="9494" y="4754"/>
                  </a:cubicBezTo>
                  <a:cubicBezTo>
                    <a:pt x="9494" y="3986"/>
                    <a:pt x="9299" y="3250"/>
                    <a:pt x="8952" y="2588"/>
                  </a:cubicBezTo>
                  <a:lnTo>
                    <a:pt x="8742" y="2588"/>
                  </a:lnTo>
                  <a:lnTo>
                    <a:pt x="8246" y="3084"/>
                  </a:lnTo>
                  <a:cubicBezTo>
                    <a:pt x="8486" y="3595"/>
                    <a:pt x="8637" y="4153"/>
                    <a:pt x="8637" y="4754"/>
                  </a:cubicBezTo>
                  <a:cubicBezTo>
                    <a:pt x="8637" y="6891"/>
                    <a:pt x="6892" y="8636"/>
                    <a:pt x="4755" y="8636"/>
                  </a:cubicBezTo>
                  <a:cubicBezTo>
                    <a:pt x="2603" y="8636"/>
                    <a:pt x="858" y="6891"/>
                    <a:pt x="858" y="4754"/>
                  </a:cubicBezTo>
                  <a:cubicBezTo>
                    <a:pt x="858" y="2602"/>
                    <a:pt x="2603" y="857"/>
                    <a:pt x="4755" y="857"/>
                  </a:cubicBezTo>
                  <a:cubicBezTo>
                    <a:pt x="5341" y="857"/>
                    <a:pt x="5913" y="1007"/>
                    <a:pt x="6410" y="1248"/>
                  </a:cubicBezTo>
                  <a:lnTo>
                    <a:pt x="6906" y="752"/>
                  </a:lnTo>
                  <a:lnTo>
                    <a:pt x="6906" y="542"/>
                  </a:lnTo>
                  <a:cubicBezTo>
                    <a:pt x="6244" y="195"/>
                    <a:pt x="5507" y="0"/>
                    <a:pt x="4755" y="0"/>
                  </a:cubicBez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56;p124"/>
            <p:cNvSpPr/>
            <p:nvPr/>
          </p:nvSpPr>
          <p:spPr>
            <a:xfrm>
              <a:off x="2496727" y="4068510"/>
              <a:ext cx="163081" cy="163081"/>
            </a:xfrm>
            <a:custGeom>
              <a:avLst/>
              <a:gdLst/>
              <a:ahLst/>
              <a:cxnLst/>
              <a:rect l="l" t="t" r="r" b="b"/>
              <a:pathLst>
                <a:path w="6049" h="6049" extrusionOk="0">
                  <a:moveTo>
                    <a:pt x="3025" y="1"/>
                  </a:moveTo>
                  <a:cubicBezTo>
                    <a:pt x="1355" y="1"/>
                    <a:pt x="0" y="1355"/>
                    <a:pt x="0" y="3025"/>
                  </a:cubicBezTo>
                  <a:cubicBezTo>
                    <a:pt x="0" y="4695"/>
                    <a:pt x="1355" y="6049"/>
                    <a:pt x="3025" y="6049"/>
                  </a:cubicBezTo>
                  <a:cubicBezTo>
                    <a:pt x="4680" y="6049"/>
                    <a:pt x="6049" y="4695"/>
                    <a:pt x="6049" y="3025"/>
                  </a:cubicBezTo>
                  <a:cubicBezTo>
                    <a:pt x="6049" y="2664"/>
                    <a:pt x="5974" y="2333"/>
                    <a:pt x="5854" y="2017"/>
                  </a:cubicBezTo>
                  <a:lnTo>
                    <a:pt x="5146" y="2724"/>
                  </a:lnTo>
                  <a:cubicBezTo>
                    <a:pt x="5162" y="2815"/>
                    <a:pt x="5176" y="2919"/>
                    <a:pt x="5176" y="3025"/>
                  </a:cubicBezTo>
                  <a:cubicBezTo>
                    <a:pt x="5176" y="4213"/>
                    <a:pt x="4213" y="5176"/>
                    <a:pt x="3025" y="5176"/>
                  </a:cubicBezTo>
                  <a:cubicBezTo>
                    <a:pt x="1822" y="5176"/>
                    <a:pt x="859" y="4213"/>
                    <a:pt x="859" y="3025"/>
                  </a:cubicBezTo>
                  <a:cubicBezTo>
                    <a:pt x="859" y="1836"/>
                    <a:pt x="1822" y="859"/>
                    <a:pt x="3025" y="859"/>
                  </a:cubicBezTo>
                  <a:cubicBezTo>
                    <a:pt x="3115" y="859"/>
                    <a:pt x="3220" y="873"/>
                    <a:pt x="3310" y="889"/>
                  </a:cubicBezTo>
                  <a:lnTo>
                    <a:pt x="4018" y="181"/>
                  </a:lnTo>
                  <a:cubicBezTo>
                    <a:pt x="3702" y="77"/>
                    <a:pt x="3371" y="1"/>
                    <a:pt x="3025" y="1"/>
                  </a:cubicBez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557;p124"/>
            <p:cNvSpPr/>
            <p:nvPr/>
          </p:nvSpPr>
          <p:spPr>
            <a:xfrm>
              <a:off x="2378697" y="3952123"/>
              <a:ext cx="397552" cy="397525"/>
            </a:xfrm>
            <a:custGeom>
              <a:avLst/>
              <a:gdLst/>
              <a:ahLst/>
              <a:cxnLst/>
              <a:rect l="l" t="t" r="r" b="b"/>
              <a:pathLst>
                <a:path w="14746" h="14745" extrusionOk="0">
                  <a:moveTo>
                    <a:pt x="7403" y="0"/>
                  </a:moveTo>
                  <a:cubicBezTo>
                    <a:pt x="3341" y="0"/>
                    <a:pt x="1" y="3295"/>
                    <a:pt x="1" y="7342"/>
                  </a:cubicBezTo>
                  <a:cubicBezTo>
                    <a:pt x="1" y="11389"/>
                    <a:pt x="3341" y="14745"/>
                    <a:pt x="7403" y="14745"/>
                  </a:cubicBezTo>
                  <a:cubicBezTo>
                    <a:pt x="11450" y="14745"/>
                    <a:pt x="14745" y="11389"/>
                    <a:pt x="14745" y="7342"/>
                  </a:cubicBezTo>
                  <a:cubicBezTo>
                    <a:pt x="14745" y="6259"/>
                    <a:pt x="14505" y="5206"/>
                    <a:pt x="14053" y="4243"/>
                  </a:cubicBezTo>
                  <a:lnTo>
                    <a:pt x="13496" y="4799"/>
                  </a:lnTo>
                  <a:cubicBezTo>
                    <a:pt x="13255" y="5040"/>
                    <a:pt x="12924" y="5176"/>
                    <a:pt x="12579" y="5176"/>
                  </a:cubicBezTo>
                  <a:lnTo>
                    <a:pt x="12563" y="5176"/>
                  </a:lnTo>
                  <a:cubicBezTo>
                    <a:pt x="12850" y="5852"/>
                    <a:pt x="13014" y="6590"/>
                    <a:pt x="13014" y="7342"/>
                  </a:cubicBezTo>
                  <a:cubicBezTo>
                    <a:pt x="13014" y="10442"/>
                    <a:pt x="10487" y="12954"/>
                    <a:pt x="7403" y="12954"/>
                  </a:cubicBezTo>
                  <a:cubicBezTo>
                    <a:pt x="4304" y="12954"/>
                    <a:pt x="1776" y="10442"/>
                    <a:pt x="1776" y="7342"/>
                  </a:cubicBezTo>
                  <a:cubicBezTo>
                    <a:pt x="1776" y="4243"/>
                    <a:pt x="4304" y="1715"/>
                    <a:pt x="7403" y="1715"/>
                  </a:cubicBezTo>
                  <a:cubicBezTo>
                    <a:pt x="8140" y="1715"/>
                    <a:pt x="8878" y="1880"/>
                    <a:pt x="9554" y="2167"/>
                  </a:cubicBezTo>
                  <a:lnTo>
                    <a:pt x="9554" y="2151"/>
                  </a:lnTo>
                  <a:cubicBezTo>
                    <a:pt x="9554" y="1806"/>
                    <a:pt x="9690" y="1475"/>
                    <a:pt x="9931" y="1234"/>
                  </a:cubicBezTo>
                  <a:lnTo>
                    <a:pt x="10487" y="677"/>
                  </a:lnTo>
                  <a:cubicBezTo>
                    <a:pt x="9524" y="241"/>
                    <a:pt x="8471" y="0"/>
                    <a:pt x="7403" y="0"/>
                  </a:cubicBez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558;p124"/>
            <p:cNvSpPr/>
            <p:nvPr/>
          </p:nvSpPr>
          <p:spPr>
            <a:xfrm>
              <a:off x="2542964" y="3951935"/>
              <a:ext cx="234094" cy="233042"/>
            </a:xfrm>
            <a:custGeom>
              <a:avLst/>
              <a:gdLst/>
              <a:ahLst/>
              <a:cxnLst/>
              <a:rect l="l" t="t" r="r" b="b"/>
              <a:pathLst>
                <a:path w="8683" h="8644" extrusionOk="0">
                  <a:moveTo>
                    <a:pt x="6483" y="0"/>
                  </a:moveTo>
                  <a:cubicBezTo>
                    <a:pt x="6372" y="0"/>
                    <a:pt x="6265" y="47"/>
                    <a:pt x="6185" y="128"/>
                  </a:cubicBezTo>
                  <a:lnTo>
                    <a:pt x="4454" y="1857"/>
                  </a:lnTo>
                  <a:cubicBezTo>
                    <a:pt x="4379" y="1933"/>
                    <a:pt x="4334" y="2038"/>
                    <a:pt x="4334" y="2158"/>
                  </a:cubicBezTo>
                  <a:lnTo>
                    <a:pt x="4334" y="3708"/>
                  </a:lnTo>
                  <a:lnTo>
                    <a:pt x="1866" y="6176"/>
                  </a:lnTo>
                  <a:cubicBezTo>
                    <a:pt x="1686" y="6100"/>
                    <a:pt x="1505" y="6055"/>
                    <a:pt x="1310" y="6055"/>
                  </a:cubicBezTo>
                  <a:cubicBezTo>
                    <a:pt x="588" y="6055"/>
                    <a:pt x="1" y="6627"/>
                    <a:pt x="1" y="7349"/>
                  </a:cubicBezTo>
                  <a:cubicBezTo>
                    <a:pt x="1" y="8056"/>
                    <a:pt x="588" y="8643"/>
                    <a:pt x="1310" y="8643"/>
                  </a:cubicBezTo>
                  <a:cubicBezTo>
                    <a:pt x="2017" y="8643"/>
                    <a:pt x="2604" y="8056"/>
                    <a:pt x="2604" y="7349"/>
                  </a:cubicBezTo>
                  <a:cubicBezTo>
                    <a:pt x="2604" y="7139"/>
                    <a:pt x="2558" y="6958"/>
                    <a:pt x="2468" y="6792"/>
                  </a:cubicBezTo>
                  <a:lnTo>
                    <a:pt x="4935" y="4325"/>
                  </a:lnTo>
                  <a:lnTo>
                    <a:pt x="6486" y="4325"/>
                  </a:lnTo>
                  <a:cubicBezTo>
                    <a:pt x="6606" y="4325"/>
                    <a:pt x="6711" y="4280"/>
                    <a:pt x="6787" y="4190"/>
                  </a:cubicBezTo>
                  <a:lnTo>
                    <a:pt x="8516" y="2459"/>
                  </a:lnTo>
                  <a:cubicBezTo>
                    <a:pt x="8652" y="2339"/>
                    <a:pt x="8682" y="2158"/>
                    <a:pt x="8622" y="1993"/>
                  </a:cubicBezTo>
                  <a:cubicBezTo>
                    <a:pt x="8546" y="1827"/>
                    <a:pt x="8396" y="1722"/>
                    <a:pt x="8215" y="1722"/>
                  </a:cubicBezTo>
                  <a:lnTo>
                    <a:pt x="6921" y="1722"/>
                  </a:lnTo>
                  <a:lnTo>
                    <a:pt x="6921" y="429"/>
                  </a:lnTo>
                  <a:cubicBezTo>
                    <a:pt x="6921" y="262"/>
                    <a:pt x="6817" y="98"/>
                    <a:pt x="6651" y="37"/>
                  </a:cubicBezTo>
                  <a:cubicBezTo>
                    <a:pt x="6596" y="12"/>
                    <a:pt x="6539" y="0"/>
                    <a:pt x="6483" y="0"/>
                  </a:cubicBez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6378;p134"/>
          <p:cNvSpPr/>
          <p:nvPr/>
        </p:nvSpPr>
        <p:spPr>
          <a:xfrm>
            <a:off x="107504" y="4659982"/>
            <a:ext cx="1728192" cy="279709"/>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err="1" smtClean="0">
                <a:latin typeface="Bahnschrift SemiBold" pitchFamily="34" charset="0"/>
              </a:rPr>
              <a:t>Foodhut</a:t>
            </a:r>
            <a:endParaRPr sz="1200" dirty="0">
              <a:latin typeface="Bahnschrift SemiBold" pitchFamily="34" charset="0"/>
            </a:endParaRPr>
          </a:p>
        </p:txBody>
      </p:sp>
      <p:sp>
        <p:nvSpPr>
          <p:cNvPr id="56" name="Google Shape;10071;p138"/>
          <p:cNvSpPr/>
          <p:nvPr/>
        </p:nvSpPr>
        <p:spPr>
          <a:xfrm>
            <a:off x="8388424" y="-9254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latin typeface="Bauhaus 93" pitchFamily="82" charset="0"/>
              </a:rPr>
              <a:t>9</a:t>
            </a:r>
            <a:endParaRPr b="1" dirty="0">
              <a:latin typeface="Bauhaus 93" pitchFamily="82" charset="0"/>
            </a:endParaRPr>
          </a:p>
        </p:txBody>
      </p:sp>
      <p:sp>
        <p:nvSpPr>
          <p:cNvPr id="58" name="Google Shape;6379;p134"/>
          <p:cNvSpPr>
            <a:spLocks noChangeAspect="1"/>
          </p:cNvSpPr>
          <p:nvPr/>
        </p:nvSpPr>
        <p:spPr>
          <a:xfrm>
            <a:off x="155742" y="4693890"/>
            <a:ext cx="213770" cy="20146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Freeform 7"/>
          <p:cNvSpPr/>
          <p:nvPr/>
        </p:nvSpPr>
        <p:spPr>
          <a:xfrm rot="7486503">
            <a:off x="-2755697" y="-1740970"/>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3">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14669" t="-13863" b="-22210"/>
          </a:stretch>
        </a:blipFill>
      </a:spPr>
      <a:body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1737</TotalTime>
  <Words>916</Words>
  <Application>Microsoft Office PowerPoint</Application>
  <PresentationFormat>On-screen Show (16:9)</PresentationFormat>
  <Paragraphs>225</Paragraphs>
  <Slides>30</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Arial</vt:lpstr>
      <vt:lpstr>Brittany</vt:lpstr>
      <vt:lpstr>Montserrat</vt:lpstr>
      <vt:lpstr>Darker Grotesque Medium</vt:lpstr>
      <vt:lpstr>Darker Grotesque</vt:lpstr>
      <vt:lpstr>Bauhaus 93</vt:lpstr>
      <vt:lpstr>Bahnschrift SemiBold</vt:lpstr>
      <vt:lpstr>Calibri</vt:lpstr>
      <vt:lpstr>Arial Black</vt:lpstr>
      <vt:lpstr>French Script MT</vt:lpstr>
      <vt:lpstr>Urbanist</vt:lpstr>
      <vt:lpstr>Open Sans</vt:lpstr>
      <vt:lpstr>Multi-Business Company Website by Slidesgo</vt:lpstr>
      <vt:lpstr>FOODHUT</vt:lpstr>
      <vt:lpstr>06</vt:lpstr>
      <vt:lpstr>09</vt:lpstr>
      <vt:lpstr>Nitin Rathore</vt:lpstr>
      <vt:lpstr>FoodHut</vt:lpstr>
      <vt:lpstr>OBJECTIVE</vt:lpstr>
      <vt:lpstr>Introduction</vt:lpstr>
      <vt:lpstr>Brief Overview of the Project: </vt:lpstr>
      <vt:lpstr>Introduction</vt:lpstr>
      <vt:lpstr>Architecture  Overview</vt:lpstr>
      <vt:lpstr>FullStack Architecture</vt:lpstr>
      <vt:lpstr>Architecture</vt:lpstr>
      <vt:lpstr>Frontend Development</vt:lpstr>
      <vt:lpstr>Technologies Used</vt:lpstr>
      <vt:lpstr>Project Structure</vt:lpstr>
      <vt:lpstr>Features List</vt:lpstr>
      <vt:lpstr>Backend Development</vt:lpstr>
      <vt:lpstr>Technologies Used</vt:lpstr>
      <vt:lpstr>Backend Architecture</vt:lpstr>
      <vt:lpstr>Database Integration</vt:lpstr>
      <vt:lpstr>Database Choice and Rationale:</vt:lpstr>
      <vt:lpstr>Databases</vt:lpstr>
      <vt:lpstr>Restaurant DB </vt:lpstr>
      <vt:lpstr>Security Measures</vt:lpstr>
      <vt:lpstr>Authentication and Authorization</vt:lpstr>
      <vt:lpstr>DEMO</vt:lpstr>
      <vt:lpstr>Slide 27</vt:lpstr>
      <vt:lpstr>Conclusions</vt:lpstr>
      <vt:lpstr> Our Fullstack Web App seamlessly integrates TypeScript and Angular on the frontend with Java and Spring Framework on the backend, ensuring an efficient user experience.   Our database, using MongoDB and MySQL, caters to diverse application needs. Robust security measures, including JWT authentication, form validation, and OTP via email, underscore our commitment to user data protection.</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Multi-Business Company Website</dc:title>
  <dc:creator>rupfutoK</dc:creator>
  <cp:lastModifiedBy>Dell</cp:lastModifiedBy>
  <cp:revision>178</cp:revision>
  <dcterms:modified xsi:type="dcterms:W3CDTF">2024-01-04T08:53:26Z</dcterms:modified>
</cp:coreProperties>
</file>